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2.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3.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4.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5.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6.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8.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9.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0.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1.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2.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3.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4.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7.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8.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 id="2147483701" r:id="rId4"/>
    <p:sldMasterId id="2147483716" r:id="rId5"/>
    <p:sldMasterId id="2147483729" r:id="rId6"/>
    <p:sldMasterId id="2147483744" r:id="rId7"/>
    <p:sldMasterId id="2147483757" r:id="rId8"/>
    <p:sldMasterId id="2147483772" r:id="rId9"/>
    <p:sldMasterId id="2147483785" r:id="rId10"/>
    <p:sldMasterId id="2147483800" r:id="rId11"/>
    <p:sldMasterId id="2147483813" r:id="rId12"/>
    <p:sldMasterId id="2147483827" r:id="rId13"/>
    <p:sldMasterId id="2147483839" r:id="rId14"/>
    <p:sldMasterId id="2147483851" r:id="rId15"/>
    <p:sldMasterId id="2147483865" r:id="rId16"/>
    <p:sldMasterId id="2147483877" r:id="rId17"/>
    <p:sldMasterId id="2147483889" r:id="rId18"/>
    <p:sldMasterId id="2147483901" r:id="rId19"/>
    <p:sldMasterId id="2147483913" r:id="rId20"/>
    <p:sldMasterId id="2147483925" r:id="rId21"/>
    <p:sldMasterId id="2147483937" r:id="rId22"/>
    <p:sldMasterId id="2147483949" r:id="rId23"/>
    <p:sldMasterId id="2147483961" r:id="rId24"/>
    <p:sldMasterId id="2147483973" r:id="rId25"/>
    <p:sldMasterId id="2147483985" r:id="rId26"/>
    <p:sldMasterId id="2147483997" r:id="rId27"/>
    <p:sldMasterId id="2147484012" r:id="rId28"/>
    <p:sldMasterId id="2147484025" r:id="rId29"/>
  </p:sldMasterIdLst>
  <p:notesMasterIdLst>
    <p:notesMasterId r:id="rId54"/>
  </p:notesMasterIdLst>
  <p:sldIdLst>
    <p:sldId id="257" r:id="rId30"/>
    <p:sldId id="258" r:id="rId31"/>
    <p:sldId id="259" r:id="rId32"/>
    <p:sldId id="260" r:id="rId33"/>
    <p:sldId id="269" r:id="rId34"/>
    <p:sldId id="270" r:id="rId35"/>
    <p:sldId id="261" r:id="rId36"/>
    <p:sldId id="262" r:id="rId37"/>
    <p:sldId id="263" r:id="rId38"/>
    <p:sldId id="264" r:id="rId39"/>
    <p:sldId id="265" r:id="rId40"/>
    <p:sldId id="266" r:id="rId41"/>
    <p:sldId id="267" r:id="rId42"/>
    <p:sldId id="268" r:id="rId43"/>
    <p:sldId id="271" r:id="rId44"/>
    <p:sldId id="272" r:id="rId45"/>
    <p:sldId id="273" r:id="rId46"/>
    <p:sldId id="274" r:id="rId47"/>
    <p:sldId id="275" r:id="rId48"/>
    <p:sldId id="276" r:id="rId49"/>
    <p:sldId id="277" r:id="rId50"/>
    <p:sldId id="278" r:id="rId51"/>
    <p:sldId id="279" r:id="rId52"/>
    <p:sldId id="28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56"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60CFBC-3231-5A47-954E-06F1AFA905BF}" type="doc">
      <dgm:prSet loTypeId="urn:microsoft.com/office/officeart/2005/8/layout/hProcess9" loCatId="" qsTypeId="urn:microsoft.com/office/officeart/2005/8/quickstyle/simple4" qsCatId="simple" csTypeId="urn:microsoft.com/office/officeart/2005/8/colors/accent1_2" csCatId="accent1" phldr="1"/>
      <dgm:spPr/>
    </dgm:pt>
    <dgm:pt modelId="{BD71F741-066B-924D-9078-783BA9618C95}">
      <dgm:prSet phldrT="[Text]"/>
      <dgm:spPr/>
      <dgm:t>
        <a:bodyPr/>
        <a:lstStyle/>
        <a:p>
          <a:r>
            <a:rPr lang="en-US" dirty="0" smtClean="0"/>
            <a:t>Learn to Do</a:t>
          </a:r>
          <a:endParaRPr lang="en-US" dirty="0"/>
        </a:p>
      </dgm:t>
    </dgm:pt>
    <dgm:pt modelId="{3C8361C9-F243-CB43-80DC-259D92156323}" type="parTrans" cxnId="{445A5C08-16DB-134B-9CD0-9F06412DD40B}">
      <dgm:prSet/>
      <dgm:spPr/>
      <dgm:t>
        <a:bodyPr/>
        <a:lstStyle/>
        <a:p>
          <a:endParaRPr lang="en-US"/>
        </a:p>
      </dgm:t>
    </dgm:pt>
    <dgm:pt modelId="{12F6D9E2-4E66-1D47-889E-F331B320E20B}" type="sibTrans" cxnId="{445A5C08-16DB-134B-9CD0-9F06412DD40B}">
      <dgm:prSet/>
      <dgm:spPr/>
      <dgm:t>
        <a:bodyPr/>
        <a:lstStyle/>
        <a:p>
          <a:endParaRPr lang="en-US"/>
        </a:p>
      </dgm:t>
    </dgm:pt>
    <dgm:pt modelId="{ADCF07F5-7104-A449-B5D5-F7DE383C19C3}">
      <dgm:prSet phldrT="[Text]" custT="1"/>
      <dgm:spPr/>
      <dgm:t>
        <a:bodyPr/>
        <a:lstStyle/>
        <a:p>
          <a:r>
            <a:rPr lang="en-US" sz="4400" dirty="0" smtClean="0"/>
            <a:t>Do to Learn</a:t>
          </a:r>
          <a:endParaRPr lang="en-US" sz="4400" dirty="0"/>
        </a:p>
      </dgm:t>
    </dgm:pt>
    <dgm:pt modelId="{F931E0D3-43A3-4A45-88B3-CC3ADCB487DB}" type="sibTrans" cxnId="{9A64C4DA-9DFE-D043-A65B-7E7C48FE394F}">
      <dgm:prSet/>
      <dgm:spPr/>
      <dgm:t>
        <a:bodyPr/>
        <a:lstStyle/>
        <a:p>
          <a:endParaRPr lang="en-US"/>
        </a:p>
      </dgm:t>
    </dgm:pt>
    <dgm:pt modelId="{E8C40A55-2B93-5449-83F8-47A8D2A7B7BF}" type="parTrans" cxnId="{9A64C4DA-9DFE-D043-A65B-7E7C48FE394F}">
      <dgm:prSet/>
      <dgm:spPr/>
      <dgm:t>
        <a:bodyPr/>
        <a:lstStyle/>
        <a:p>
          <a:endParaRPr lang="en-US"/>
        </a:p>
      </dgm:t>
    </dgm:pt>
    <dgm:pt modelId="{B85FE62B-25E2-4349-ABE7-896E846C2B64}" type="pres">
      <dgm:prSet presAssocID="{5C60CFBC-3231-5A47-954E-06F1AFA905BF}" presName="CompostProcess" presStyleCnt="0">
        <dgm:presLayoutVars>
          <dgm:dir/>
          <dgm:resizeHandles val="exact"/>
        </dgm:presLayoutVars>
      </dgm:prSet>
      <dgm:spPr/>
    </dgm:pt>
    <dgm:pt modelId="{28F518C5-4EBD-F941-85CB-19CDDC932A05}" type="pres">
      <dgm:prSet presAssocID="{5C60CFBC-3231-5A47-954E-06F1AFA905BF}" presName="arrow" presStyleLbl="bgShp" presStyleIdx="0" presStyleCnt="1" custLinFactNeighborX="2796" custLinFactNeighborY="-2596"/>
      <dgm:spPr/>
    </dgm:pt>
    <dgm:pt modelId="{24C633F3-A085-DC40-A515-D8903C7E8BF4}" type="pres">
      <dgm:prSet presAssocID="{5C60CFBC-3231-5A47-954E-06F1AFA905BF}" presName="linearProcess" presStyleCnt="0"/>
      <dgm:spPr/>
    </dgm:pt>
    <dgm:pt modelId="{E675BAF8-3967-5342-9AB0-6707DCCB62EA}" type="pres">
      <dgm:prSet presAssocID="{BD71F741-066B-924D-9078-783BA9618C95}" presName="textNode" presStyleLbl="node1" presStyleIdx="0" presStyleCnt="2" custScaleX="86517" custLinFactX="-5254" custLinFactNeighborX="-100000" custLinFactNeighborY="2692">
        <dgm:presLayoutVars>
          <dgm:bulletEnabled val="1"/>
        </dgm:presLayoutVars>
      </dgm:prSet>
      <dgm:spPr/>
      <dgm:t>
        <a:bodyPr/>
        <a:lstStyle/>
        <a:p>
          <a:endParaRPr lang="en-US"/>
        </a:p>
      </dgm:t>
    </dgm:pt>
    <dgm:pt modelId="{835A7A1D-E537-774E-BAE6-82B4A5F2A799}" type="pres">
      <dgm:prSet presAssocID="{12F6D9E2-4E66-1D47-889E-F331B320E20B}" presName="sibTrans" presStyleCnt="0"/>
      <dgm:spPr/>
    </dgm:pt>
    <dgm:pt modelId="{B06FBBC3-5643-D34D-B5EA-D3D368312026}" type="pres">
      <dgm:prSet presAssocID="{ADCF07F5-7104-A449-B5D5-F7DE383C19C3}" presName="textNode" presStyleLbl="node1" presStyleIdx="1" presStyleCnt="2" custLinFactNeighborX="-76868" custLinFactNeighborY="2692">
        <dgm:presLayoutVars>
          <dgm:bulletEnabled val="1"/>
        </dgm:presLayoutVars>
      </dgm:prSet>
      <dgm:spPr/>
      <dgm:t>
        <a:bodyPr/>
        <a:lstStyle/>
        <a:p>
          <a:endParaRPr lang="en-US"/>
        </a:p>
      </dgm:t>
    </dgm:pt>
  </dgm:ptLst>
  <dgm:cxnLst>
    <dgm:cxn modelId="{445A5C08-16DB-134B-9CD0-9F06412DD40B}" srcId="{5C60CFBC-3231-5A47-954E-06F1AFA905BF}" destId="{BD71F741-066B-924D-9078-783BA9618C95}" srcOrd="0" destOrd="0" parTransId="{3C8361C9-F243-CB43-80DC-259D92156323}" sibTransId="{12F6D9E2-4E66-1D47-889E-F331B320E20B}"/>
    <dgm:cxn modelId="{9022B3A5-4C3E-4923-A1D1-5E6693381F40}" type="presOf" srcId="{BD71F741-066B-924D-9078-783BA9618C95}" destId="{E675BAF8-3967-5342-9AB0-6707DCCB62EA}" srcOrd="0" destOrd="0" presId="urn:microsoft.com/office/officeart/2005/8/layout/hProcess9"/>
    <dgm:cxn modelId="{9B31A85D-8088-4601-9F03-02CF86A64234}" type="presOf" srcId="{ADCF07F5-7104-A449-B5D5-F7DE383C19C3}" destId="{B06FBBC3-5643-D34D-B5EA-D3D368312026}" srcOrd="0" destOrd="0" presId="urn:microsoft.com/office/officeart/2005/8/layout/hProcess9"/>
    <dgm:cxn modelId="{9A64C4DA-9DFE-D043-A65B-7E7C48FE394F}" srcId="{5C60CFBC-3231-5A47-954E-06F1AFA905BF}" destId="{ADCF07F5-7104-A449-B5D5-F7DE383C19C3}" srcOrd="1" destOrd="0" parTransId="{E8C40A55-2B93-5449-83F8-47A8D2A7B7BF}" sibTransId="{F931E0D3-43A3-4A45-88B3-CC3ADCB487DB}"/>
    <dgm:cxn modelId="{8A45C27B-5061-41A9-84F5-536006072DE5}" type="presOf" srcId="{5C60CFBC-3231-5A47-954E-06F1AFA905BF}" destId="{B85FE62B-25E2-4349-ABE7-896E846C2B64}" srcOrd="0" destOrd="0" presId="urn:microsoft.com/office/officeart/2005/8/layout/hProcess9"/>
    <dgm:cxn modelId="{8CBB9CF7-D9AF-4745-8828-8AB943211B0A}" type="presParOf" srcId="{B85FE62B-25E2-4349-ABE7-896E846C2B64}" destId="{28F518C5-4EBD-F941-85CB-19CDDC932A05}" srcOrd="0" destOrd="0" presId="urn:microsoft.com/office/officeart/2005/8/layout/hProcess9"/>
    <dgm:cxn modelId="{4F6B3CE8-6DBC-4FC5-8A65-F796EED44EE6}" type="presParOf" srcId="{B85FE62B-25E2-4349-ABE7-896E846C2B64}" destId="{24C633F3-A085-DC40-A515-D8903C7E8BF4}" srcOrd="1" destOrd="0" presId="urn:microsoft.com/office/officeart/2005/8/layout/hProcess9"/>
    <dgm:cxn modelId="{31F5119F-E492-42CF-8C42-4CB39681B487}" type="presParOf" srcId="{24C633F3-A085-DC40-A515-D8903C7E8BF4}" destId="{E675BAF8-3967-5342-9AB0-6707DCCB62EA}" srcOrd="0" destOrd="0" presId="urn:microsoft.com/office/officeart/2005/8/layout/hProcess9"/>
    <dgm:cxn modelId="{FBDAE0F6-6CC5-40A9-AB13-864D9F8045FC}" type="presParOf" srcId="{24C633F3-A085-DC40-A515-D8903C7E8BF4}" destId="{835A7A1D-E537-774E-BAE6-82B4A5F2A799}" srcOrd="1" destOrd="0" presId="urn:microsoft.com/office/officeart/2005/8/layout/hProcess9"/>
    <dgm:cxn modelId="{54BC2353-AF54-4552-A2BA-B30096FB8269}" type="presParOf" srcId="{24C633F3-A085-DC40-A515-D8903C7E8BF4}" destId="{B06FBBC3-5643-D34D-B5EA-D3D368312026}"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B7F8E-A82D-5C4B-B792-ED190E5190D0}" type="doc">
      <dgm:prSet loTypeId="urn:microsoft.com/office/officeart/2005/8/layout/hList6" loCatId="" qsTypeId="urn:microsoft.com/office/officeart/2005/8/quickstyle/simple4" qsCatId="simple" csTypeId="urn:microsoft.com/office/officeart/2005/8/colors/accent1_2" csCatId="accent1" phldr="1"/>
      <dgm:spPr/>
      <dgm:t>
        <a:bodyPr/>
        <a:lstStyle/>
        <a:p>
          <a:endParaRPr lang="en-US"/>
        </a:p>
      </dgm:t>
    </dgm:pt>
    <dgm:pt modelId="{60D0F305-3B1A-5E42-937B-2D0D15BBE3A7}">
      <dgm:prSet phldrT="[Text]"/>
      <dgm:spPr/>
      <dgm:t>
        <a:bodyPr/>
        <a:lstStyle/>
        <a:p>
          <a:r>
            <a:rPr lang="en-US" b="1" dirty="0" smtClean="0">
              <a:solidFill>
                <a:schemeClr val="tx1"/>
              </a:solidFill>
              <a:latin typeface="Arial Black"/>
              <a:cs typeface="Arial Black"/>
            </a:rPr>
            <a:t>Current</a:t>
          </a:r>
          <a:r>
            <a:rPr lang="en-US" dirty="0" smtClean="0">
              <a:solidFill>
                <a:schemeClr val="tx1"/>
              </a:solidFill>
            </a:rPr>
            <a:t> </a:t>
          </a:r>
          <a:endParaRPr lang="en-US" dirty="0">
            <a:solidFill>
              <a:schemeClr val="tx1"/>
            </a:solidFill>
          </a:endParaRPr>
        </a:p>
      </dgm:t>
    </dgm:pt>
    <dgm:pt modelId="{D95A3B2E-334E-4842-8163-E0D0BA177B02}" type="parTrans" cxnId="{18003592-B60E-5445-982F-FF1F4479157E}">
      <dgm:prSet/>
      <dgm:spPr/>
      <dgm:t>
        <a:bodyPr/>
        <a:lstStyle/>
        <a:p>
          <a:endParaRPr lang="en-US"/>
        </a:p>
      </dgm:t>
    </dgm:pt>
    <dgm:pt modelId="{F9226B8D-88FE-5E4D-9AA0-B4C801B191E8}" type="sibTrans" cxnId="{18003592-B60E-5445-982F-FF1F4479157E}">
      <dgm:prSet/>
      <dgm:spPr/>
      <dgm:t>
        <a:bodyPr/>
        <a:lstStyle/>
        <a:p>
          <a:endParaRPr lang="en-US"/>
        </a:p>
      </dgm:t>
    </dgm:pt>
    <dgm:pt modelId="{EF5DECA0-0752-1541-B28D-24C41EEB2E2A}">
      <dgm:prSet phldrT="[Text]"/>
      <dgm:spPr/>
      <dgm:t>
        <a:bodyPr/>
        <a:lstStyle/>
        <a:p>
          <a:r>
            <a:rPr lang="en-US" dirty="0" smtClean="0"/>
            <a:t>Instructor Driven</a:t>
          </a:r>
          <a:endParaRPr lang="en-US" dirty="0"/>
        </a:p>
      </dgm:t>
    </dgm:pt>
    <dgm:pt modelId="{900BB136-2EB2-B244-BBDA-61EAFA5C06BB}" type="parTrans" cxnId="{A53CBDE6-739E-6C42-ADF8-61CAAC2BE54C}">
      <dgm:prSet/>
      <dgm:spPr/>
      <dgm:t>
        <a:bodyPr/>
        <a:lstStyle/>
        <a:p>
          <a:endParaRPr lang="en-US"/>
        </a:p>
      </dgm:t>
    </dgm:pt>
    <dgm:pt modelId="{8FB41C6E-390E-AB44-908A-57142DD6F75E}" type="sibTrans" cxnId="{A53CBDE6-739E-6C42-ADF8-61CAAC2BE54C}">
      <dgm:prSet/>
      <dgm:spPr/>
      <dgm:t>
        <a:bodyPr/>
        <a:lstStyle/>
        <a:p>
          <a:endParaRPr lang="en-US"/>
        </a:p>
      </dgm:t>
    </dgm:pt>
    <dgm:pt modelId="{E3FD4F58-8D3D-2147-B8B5-663686C8C337}">
      <dgm:prSet phldrT="[Text]"/>
      <dgm:spPr/>
      <dgm:t>
        <a:bodyPr/>
        <a:lstStyle/>
        <a:p>
          <a:r>
            <a:rPr lang="en-US" dirty="0" smtClean="0"/>
            <a:t>Individual Work</a:t>
          </a:r>
          <a:endParaRPr lang="en-US" dirty="0"/>
        </a:p>
      </dgm:t>
    </dgm:pt>
    <dgm:pt modelId="{B746D746-D7DD-D648-A173-D222887BFAE4}" type="parTrans" cxnId="{B1461D67-BE7B-254A-9BA3-CE86E5AF6D2F}">
      <dgm:prSet/>
      <dgm:spPr/>
      <dgm:t>
        <a:bodyPr/>
        <a:lstStyle/>
        <a:p>
          <a:endParaRPr lang="en-US"/>
        </a:p>
      </dgm:t>
    </dgm:pt>
    <dgm:pt modelId="{215DEB65-CE42-C94A-8DD2-11E46C87C8A2}" type="sibTrans" cxnId="{B1461D67-BE7B-254A-9BA3-CE86E5AF6D2F}">
      <dgm:prSet/>
      <dgm:spPr/>
      <dgm:t>
        <a:bodyPr/>
        <a:lstStyle/>
        <a:p>
          <a:endParaRPr lang="en-US"/>
        </a:p>
      </dgm:t>
    </dgm:pt>
    <dgm:pt modelId="{3814260B-3337-2542-9AAF-5135F4DA3663}">
      <dgm:prSet phldrT="[Text]"/>
      <dgm:spPr/>
      <dgm:t>
        <a:bodyPr/>
        <a:lstStyle/>
        <a:p>
          <a:r>
            <a:rPr lang="en-US" dirty="0" smtClean="0">
              <a:solidFill>
                <a:srgbClr val="000000"/>
              </a:solidFill>
              <a:latin typeface="Arial Black"/>
              <a:cs typeface="Arial Black"/>
            </a:rPr>
            <a:t>Future</a:t>
          </a:r>
          <a:endParaRPr lang="en-US" dirty="0">
            <a:solidFill>
              <a:srgbClr val="000000"/>
            </a:solidFill>
            <a:latin typeface="Arial Black"/>
            <a:cs typeface="Arial Black"/>
          </a:endParaRPr>
        </a:p>
      </dgm:t>
    </dgm:pt>
    <dgm:pt modelId="{DC026383-3CC7-274C-9DD9-0E3DADA41AB7}" type="parTrans" cxnId="{51CBF772-A5C0-6649-B5D1-ED422804BAD9}">
      <dgm:prSet/>
      <dgm:spPr/>
      <dgm:t>
        <a:bodyPr/>
        <a:lstStyle/>
        <a:p>
          <a:endParaRPr lang="en-US"/>
        </a:p>
      </dgm:t>
    </dgm:pt>
    <dgm:pt modelId="{8BAC453B-E25B-6145-8D7A-E2DDF063CA2D}" type="sibTrans" cxnId="{51CBF772-A5C0-6649-B5D1-ED422804BAD9}">
      <dgm:prSet/>
      <dgm:spPr/>
      <dgm:t>
        <a:bodyPr/>
        <a:lstStyle/>
        <a:p>
          <a:endParaRPr lang="en-US"/>
        </a:p>
      </dgm:t>
    </dgm:pt>
    <dgm:pt modelId="{79709F7B-9071-0A4E-AAD4-8FFCEDBB21FC}">
      <dgm:prSet phldrT="[Text]"/>
      <dgm:spPr/>
      <dgm:t>
        <a:bodyPr/>
        <a:lstStyle/>
        <a:p>
          <a:r>
            <a:rPr lang="en-US" dirty="0" smtClean="0"/>
            <a:t>Student Driven</a:t>
          </a:r>
          <a:endParaRPr lang="en-US" dirty="0"/>
        </a:p>
      </dgm:t>
    </dgm:pt>
    <dgm:pt modelId="{874A88EA-18A2-9F45-8C10-EEE9DC453B40}" type="parTrans" cxnId="{5C4BEA89-74A0-6740-9494-2D400C41CE5F}">
      <dgm:prSet/>
      <dgm:spPr/>
      <dgm:t>
        <a:bodyPr/>
        <a:lstStyle/>
        <a:p>
          <a:endParaRPr lang="en-US"/>
        </a:p>
      </dgm:t>
    </dgm:pt>
    <dgm:pt modelId="{C737D30D-515A-7D41-9C13-14EC66EB428C}" type="sibTrans" cxnId="{5C4BEA89-74A0-6740-9494-2D400C41CE5F}">
      <dgm:prSet/>
      <dgm:spPr/>
      <dgm:t>
        <a:bodyPr/>
        <a:lstStyle/>
        <a:p>
          <a:endParaRPr lang="en-US"/>
        </a:p>
      </dgm:t>
    </dgm:pt>
    <dgm:pt modelId="{2A96A1A1-3DDD-BB4E-8813-0FB4B99450DB}">
      <dgm:prSet phldrT="[Text]"/>
      <dgm:spPr/>
      <dgm:t>
        <a:bodyPr/>
        <a:lstStyle/>
        <a:p>
          <a:r>
            <a:rPr lang="en-US" dirty="0" smtClean="0"/>
            <a:t>Collaborative Work</a:t>
          </a:r>
          <a:endParaRPr lang="en-US" dirty="0"/>
        </a:p>
      </dgm:t>
    </dgm:pt>
    <dgm:pt modelId="{34958494-6FC8-B542-8F7B-73B3E8CEC95E}" type="parTrans" cxnId="{F7726661-0535-EE46-98CD-733639FE5D18}">
      <dgm:prSet/>
      <dgm:spPr/>
      <dgm:t>
        <a:bodyPr/>
        <a:lstStyle/>
        <a:p>
          <a:endParaRPr lang="en-US"/>
        </a:p>
      </dgm:t>
    </dgm:pt>
    <dgm:pt modelId="{7A357A86-4B41-B241-A837-78849AF2EA2E}" type="sibTrans" cxnId="{F7726661-0535-EE46-98CD-733639FE5D18}">
      <dgm:prSet/>
      <dgm:spPr/>
      <dgm:t>
        <a:bodyPr/>
        <a:lstStyle/>
        <a:p>
          <a:endParaRPr lang="en-US"/>
        </a:p>
      </dgm:t>
    </dgm:pt>
    <dgm:pt modelId="{5B4D2129-1B37-3B41-9E7E-632F4973F55F}">
      <dgm:prSet phldrT="[Text]"/>
      <dgm:spPr/>
      <dgm:t>
        <a:bodyPr/>
        <a:lstStyle/>
        <a:p>
          <a:r>
            <a:rPr lang="en-US" dirty="0" smtClean="0"/>
            <a:t>Getting the Answer</a:t>
          </a:r>
          <a:endParaRPr lang="en-US" dirty="0"/>
        </a:p>
      </dgm:t>
    </dgm:pt>
    <dgm:pt modelId="{4151670B-3E59-A242-A3D3-A3C0A9EABFBE}" type="parTrans" cxnId="{ABEC9BD4-0AF5-3C4A-9510-983EFF664D0A}">
      <dgm:prSet/>
      <dgm:spPr/>
      <dgm:t>
        <a:bodyPr/>
        <a:lstStyle/>
        <a:p>
          <a:endParaRPr lang="en-US"/>
        </a:p>
      </dgm:t>
    </dgm:pt>
    <dgm:pt modelId="{663FEE21-E93E-304B-9108-B2B316F42049}" type="sibTrans" cxnId="{ABEC9BD4-0AF5-3C4A-9510-983EFF664D0A}">
      <dgm:prSet/>
      <dgm:spPr/>
      <dgm:t>
        <a:bodyPr/>
        <a:lstStyle/>
        <a:p>
          <a:endParaRPr lang="en-US"/>
        </a:p>
      </dgm:t>
    </dgm:pt>
    <dgm:pt modelId="{FD5258D5-CF04-D544-9EEF-DB1966557525}">
      <dgm:prSet phldrT="[Text]"/>
      <dgm:spPr/>
      <dgm:t>
        <a:bodyPr/>
        <a:lstStyle/>
        <a:p>
          <a:r>
            <a:rPr lang="en-US" dirty="0" smtClean="0"/>
            <a:t>Showing the Work</a:t>
          </a:r>
          <a:endParaRPr lang="en-US" dirty="0"/>
        </a:p>
      </dgm:t>
    </dgm:pt>
    <dgm:pt modelId="{0E0D5200-14EC-504E-B38F-BD1F30360DF7}" type="parTrans" cxnId="{0B8BDE40-884E-7D42-9A7C-8AD21D63486B}">
      <dgm:prSet/>
      <dgm:spPr/>
      <dgm:t>
        <a:bodyPr/>
        <a:lstStyle/>
        <a:p>
          <a:endParaRPr lang="en-US"/>
        </a:p>
      </dgm:t>
    </dgm:pt>
    <dgm:pt modelId="{C533F380-6010-2F47-8D13-CB6CAB22E219}" type="sibTrans" cxnId="{0B8BDE40-884E-7D42-9A7C-8AD21D63486B}">
      <dgm:prSet/>
      <dgm:spPr/>
      <dgm:t>
        <a:bodyPr/>
        <a:lstStyle/>
        <a:p>
          <a:endParaRPr lang="en-US"/>
        </a:p>
      </dgm:t>
    </dgm:pt>
    <dgm:pt modelId="{85A43BFC-FEBA-2B4A-B2C2-159D3120513C}" type="pres">
      <dgm:prSet presAssocID="{940B7F8E-A82D-5C4B-B792-ED190E5190D0}" presName="Name0" presStyleCnt="0">
        <dgm:presLayoutVars>
          <dgm:dir/>
          <dgm:resizeHandles val="exact"/>
        </dgm:presLayoutVars>
      </dgm:prSet>
      <dgm:spPr/>
      <dgm:t>
        <a:bodyPr/>
        <a:lstStyle/>
        <a:p>
          <a:endParaRPr lang="en-US"/>
        </a:p>
      </dgm:t>
    </dgm:pt>
    <dgm:pt modelId="{0215D349-21BF-5C46-886D-404FEA5167EC}" type="pres">
      <dgm:prSet presAssocID="{60D0F305-3B1A-5E42-937B-2D0D15BBE3A7}" presName="node" presStyleLbl="node1" presStyleIdx="0" presStyleCnt="2">
        <dgm:presLayoutVars>
          <dgm:bulletEnabled val="1"/>
        </dgm:presLayoutVars>
      </dgm:prSet>
      <dgm:spPr/>
      <dgm:t>
        <a:bodyPr/>
        <a:lstStyle/>
        <a:p>
          <a:endParaRPr lang="en-US"/>
        </a:p>
      </dgm:t>
    </dgm:pt>
    <dgm:pt modelId="{498972E8-CE55-0643-8CA0-7254A6E46892}" type="pres">
      <dgm:prSet presAssocID="{F9226B8D-88FE-5E4D-9AA0-B4C801B191E8}" presName="sibTrans" presStyleCnt="0"/>
      <dgm:spPr/>
    </dgm:pt>
    <dgm:pt modelId="{4976081B-9208-8C44-ACF4-56E5DD5D7470}" type="pres">
      <dgm:prSet presAssocID="{3814260B-3337-2542-9AAF-5135F4DA3663}" presName="node" presStyleLbl="node1" presStyleIdx="1" presStyleCnt="2">
        <dgm:presLayoutVars>
          <dgm:bulletEnabled val="1"/>
        </dgm:presLayoutVars>
      </dgm:prSet>
      <dgm:spPr/>
      <dgm:t>
        <a:bodyPr/>
        <a:lstStyle/>
        <a:p>
          <a:endParaRPr lang="en-US"/>
        </a:p>
      </dgm:t>
    </dgm:pt>
  </dgm:ptLst>
  <dgm:cxnLst>
    <dgm:cxn modelId="{DD61333F-CD16-4968-8CFA-685B12159B50}" type="presOf" srcId="{940B7F8E-A82D-5C4B-B792-ED190E5190D0}" destId="{85A43BFC-FEBA-2B4A-B2C2-159D3120513C}" srcOrd="0" destOrd="0" presId="urn:microsoft.com/office/officeart/2005/8/layout/hList6"/>
    <dgm:cxn modelId="{0B8BDE40-884E-7D42-9A7C-8AD21D63486B}" srcId="{3814260B-3337-2542-9AAF-5135F4DA3663}" destId="{FD5258D5-CF04-D544-9EEF-DB1966557525}" srcOrd="2" destOrd="0" parTransId="{0E0D5200-14EC-504E-B38F-BD1F30360DF7}" sibTransId="{C533F380-6010-2F47-8D13-CB6CAB22E219}"/>
    <dgm:cxn modelId="{F7726661-0535-EE46-98CD-733639FE5D18}" srcId="{3814260B-3337-2542-9AAF-5135F4DA3663}" destId="{2A96A1A1-3DDD-BB4E-8813-0FB4B99450DB}" srcOrd="1" destOrd="0" parTransId="{34958494-6FC8-B542-8F7B-73B3E8CEC95E}" sibTransId="{7A357A86-4B41-B241-A837-78849AF2EA2E}"/>
    <dgm:cxn modelId="{5C4BEA89-74A0-6740-9494-2D400C41CE5F}" srcId="{3814260B-3337-2542-9AAF-5135F4DA3663}" destId="{79709F7B-9071-0A4E-AAD4-8FFCEDBB21FC}" srcOrd="0" destOrd="0" parTransId="{874A88EA-18A2-9F45-8C10-EEE9DC453B40}" sibTransId="{C737D30D-515A-7D41-9C13-14EC66EB428C}"/>
    <dgm:cxn modelId="{46EE0131-5DEC-4CEF-9AB2-55D0B94200EC}" type="presOf" srcId="{FD5258D5-CF04-D544-9EEF-DB1966557525}" destId="{4976081B-9208-8C44-ACF4-56E5DD5D7470}" srcOrd="0" destOrd="3" presId="urn:microsoft.com/office/officeart/2005/8/layout/hList6"/>
    <dgm:cxn modelId="{6FAD6719-E6B9-4B21-B546-16B344F6A419}" type="presOf" srcId="{60D0F305-3B1A-5E42-937B-2D0D15BBE3A7}" destId="{0215D349-21BF-5C46-886D-404FEA5167EC}" srcOrd="0" destOrd="0" presId="urn:microsoft.com/office/officeart/2005/8/layout/hList6"/>
    <dgm:cxn modelId="{D1EA553C-437D-4CC9-BBE0-471A6A90B44B}" type="presOf" srcId="{5B4D2129-1B37-3B41-9E7E-632F4973F55F}" destId="{0215D349-21BF-5C46-886D-404FEA5167EC}" srcOrd="0" destOrd="3" presId="urn:microsoft.com/office/officeart/2005/8/layout/hList6"/>
    <dgm:cxn modelId="{527D4BC2-19A3-4542-ABF2-4C39129108ED}" type="presOf" srcId="{79709F7B-9071-0A4E-AAD4-8FFCEDBB21FC}" destId="{4976081B-9208-8C44-ACF4-56E5DD5D7470}" srcOrd="0" destOrd="1" presId="urn:microsoft.com/office/officeart/2005/8/layout/hList6"/>
    <dgm:cxn modelId="{B7B2B085-6F8E-4A5F-85E6-36C78F1807B5}" type="presOf" srcId="{3814260B-3337-2542-9AAF-5135F4DA3663}" destId="{4976081B-9208-8C44-ACF4-56E5DD5D7470}" srcOrd="0" destOrd="0" presId="urn:microsoft.com/office/officeart/2005/8/layout/hList6"/>
    <dgm:cxn modelId="{A53CBDE6-739E-6C42-ADF8-61CAAC2BE54C}" srcId="{60D0F305-3B1A-5E42-937B-2D0D15BBE3A7}" destId="{EF5DECA0-0752-1541-B28D-24C41EEB2E2A}" srcOrd="0" destOrd="0" parTransId="{900BB136-2EB2-B244-BBDA-61EAFA5C06BB}" sibTransId="{8FB41C6E-390E-AB44-908A-57142DD6F75E}"/>
    <dgm:cxn modelId="{18003592-B60E-5445-982F-FF1F4479157E}" srcId="{940B7F8E-A82D-5C4B-B792-ED190E5190D0}" destId="{60D0F305-3B1A-5E42-937B-2D0D15BBE3A7}" srcOrd="0" destOrd="0" parTransId="{D95A3B2E-334E-4842-8163-E0D0BA177B02}" sibTransId="{F9226B8D-88FE-5E4D-9AA0-B4C801B191E8}"/>
    <dgm:cxn modelId="{B1461D67-BE7B-254A-9BA3-CE86E5AF6D2F}" srcId="{60D0F305-3B1A-5E42-937B-2D0D15BBE3A7}" destId="{E3FD4F58-8D3D-2147-B8B5-663686C8C337}" srcOrd="1" destOrd="0" parTransId="{B746D746-D7DD-D648-A173-D222887BFAE4}" sibTransId="{215DEB65-CE42-C94A-8DD2-11E46C87C8A2}"/>
    <dgm:cxn modelId="{219F4408-D93E-4993-AB1A-AFFCF7FFB498}" type="presOf" srcId="{E3FD4F58-8D3D-2147-B8B5-663686C8C337}" destId="{0215D349-21BF-5C46-886D-404FEA5167EC}" srcOrd="0" destOrd="2" presId="urn:microsoft.com/office/officeart/2005/8/layout/hList6"/>
    <dgm:cxn modelId="{B3D0CF36-48A9-440E-AE0D-352C96561948}" type="presOf" srcId="{2A96A1A1-3DDD-BB4E-8813-0FB4B99450DB}" destId="{4976081B-9208-8C44-ACF4-56E5DD5D7470}" srcOrd="0" destOrd="2" presId="urn:microsoft.com/office/officeart/2005/8/layout/hList6"/>
    <dgm:cxn modelId="{ABEC9BD4-0AF5-3C4A-9510-983EFF664D0A}" srcId="{60D0F305-3B1A-5E42-937B-2D0D15BBE3A7}" destId="{5B4D2129-1B37-3B41-9E7E-632F4973F55F}" srcOrd="2" destOrd="0" parTransId="{4151670B-3E59-A242-A3D3-A3C0A9EABFBE}" sibTransId="{663FEE21-E93E-304B-9108-B2B316F42049}"/>
    <dgm:cxn modelId="{74FB5789-02BD-4E8D-9DE8-D7054878EBAC}" type="presOf" srcId="{EF5DECA0-0752-1541-B28D-24C41EEB2E2A}" destId="{0215D349-21BF-5C46-886D-404FEA5167EC}" srcOrd="0" destOrd="1" presId="urn:microsoft.com/office/officeart/2005/8/layout/hList6"/>
    <dgm:cxn modelId="{51CBF772-A5C0-6649-B5D1-ED422804BAD9}" srcId="{940B7F8E-A82D-5C4B-B792-ED190E5190D0}" destId="{3814260B-3337-2542-9AAF-5135F4DA3663}" srcOrd="1" destOrd="0" parTransId="{DC026383-3CC7-274C-9DD9-0E3DADA41AB7}" sibTransId="{8BAC453B-E25B-6145-8D7A-E2DDF063CA2D}"/>
    <dgm:cxn modelId="{67075AE5-5EAA-432A-9F62-A5249749DB01}" type="presParOf" srcId="{85A43BFC-FEBA-2B4A-B2C2-159D3120513C}" destId="{0215D349-21BF-5C46-886D-404FEA5167EC}" srcOrd="0" destOrd="0" presId="urn:microsoft.com/office/officeart/2005/8/layout/hList6"/>
    <dgm:cxn modelId="{C915DEA0-82CD-42EB-9673-5A54DB81B528}" type="presParOf" srcId="{85A43BFC-FEBA-2B4A-B2C2-159D3120513C}" destId="{498972E8-CE55-0643-8CA0-7254A6E46892}" srcOrd="1" destOrd="0" presId="urn:microsoft.com/office/officeart/2005/8/layout/hList6"/>
    <dgm:cxn modelId="{1F420C94-7D87-4188-B254-8576CD208477}" type="presParOf" srcId="{85A43BFC-FEBA-2B4A-B2C2-159D3120513C}" destId="{4976081B-9208-8C44-ACF4-56E5DD5D7470}"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518C5-4EBD-F941-85CB-19CDDC932A05}">
      <dsp:nvSpPr>
        <dsp:cNvPr id="0" name=""/>
        <dsp:cNvSpPr/>
      </dsp:nvSpPr>
      <dsp:spPr>
        <a:xfrm>
          <a:off x="812804" y="0"/>
          <a:ext cx="6995160" cy="4525963"/>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675BAF8-3967-5342-9AB0-6707DCCB62EA}">
      <dsp:nvSpPr>
        <dsp:cNvPr id="0" name=""/>
        <dsp:cNvSpPr/>
      </dsp:nvSpPr>
      <dsp:spPr>
        <a:xfrm>
          <a:off x="1160056" y="1406524"/>
          <a:ext cx="2136000" cy="18103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Learn to Do</a:t>
          </a:r>
          <a:endParaRPr lang="en-US" sz="4800" kern="1200" dirty="0"/>
        </a:p>
      </dsp:txBody>
      <dsp:txXfrm>
        <a:off x="1248432" y="1494900"/>
        <a:ext cx="1959248" cy="1633633"/>
      </dsp:txXfrm>
    </dsp:sp>
    <dsp:sp modelId="{B06FBBC3-5643-D34D-B5EA-D3D368312026}">
      <dsp:nvSpPr>
        <dsp:cNvPr id="0" name=""/>
        <dsp:cNvSpPr/>
      </dsp:nvSpPr>
      <dsp:spPr>
        <a:xfrm>
          <a:off x="3854754" y="1406524"/>
          <a:ext cx="2468880" cy="18103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Do to Learn</a:t>
          </a:r>
          <a:endParaRPr lang="en-US" sz="4400" kern="1200" dirty="0"/>
        </a:p>
      </dsp:txBody>
      <dsp:txXfrm>
        <a:off x="3943130" y="1494900"/>
        <a:ext cx="2292128"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5D349-21BF-5C46-886D-404FEA5167EC}">
      <dsp:nvSpPr>
        <dsp:cNvPr id="0" name=""/>
        <dsp:cNvSpPr/>
      </dsp:nvSpPr>
      <dsp:spPr>
        <a:xfrm rot="16200000">
          <a:off x="-349285" y="352908"/>
          <a:ext cx="4191000" cy="3485182"/>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250" tIns="0" rIns="222203" bIns="0" numCol="1" spcCol="1270" anchor="t" anchorCtr="0">
          <a:noAutofit/>
        </a:bodyPr>
        <a:lstStyle/>
        <a:p>
          <a:pPr lvl="0" algn="l" defTabSz="1555750">
            <a:lnSpc>
              <a:spcPct val="90000"/>
            </a:lnSpc>
            <a:spcBef>
              <a:spcPct val="0"/>
            </a:spcBef>
            <a:spcAft>
              <a:spcPct val="35000"/>
            </a:spcAft>
          </a:pPr>
          <a:r>
            <a:rPr lang="en-US" sz="3500" b="1" kern="1200" dirty="0" smtClean="0">
              <a:solidFill>
                <a:schemeClr val="tx1"/>
              </a:solidFill>
              <a:latin typeface="Arial Black"/>
              <a:cs typeface="Arial Black"/>
            </a:rPr>
            <a:t>Current</a:t>
          </a:r>
          <a:r>
            <a:rPr lang="en-US" sz="3500" kern="1200" dirty="0" smtClean="0">
              <a:solidFill>
                <a:schemeClr val="tx1"/>
              </a:solidFill>
            </a:rPr>
            <a:t> </a:t>
          </a:r>
          <a:endParaRPr lang="en-US" sz="3500" kern="1200" dirty="0">
            <a:solidFill>
              <a:schemeClr val="tx1"/>
            </a:solidFill>
          </a:endParaRPr>
        </a:p>
        <a:p>
          <a:pPr marL="228600" lvl="1" indent="-228600" algn="l" defTabSz="1200150">
            <a:lnSpc>
              <a:spcPct val="90000"/>
            </a:lnSpc>
            <a:spcBef>
              <a:spcPct val="0"/>
            </a:spcBef>
            <a:spcAft>
              <a:spcPct val="15000"/>
            </a:spcAft>
            <a:buChar char="••"/>
          </a:pPr>
          <a:r>
            <a:rPr lang="en-US" sz="2700" kern="1200" dirty="0" smtClean="0"/>
            <a:t>Instructor Driven</a:t>
          </a:r>
          <a:endParaRPr lang="en-US" sz="2700" kern="1200" dirty="0"/>
        </a:p>
        <a:p>
          <a:pPr marL="228600" lvl="1" indent="-228600" algn="l" defTabSz="1200150">
            <a:lnSpc>
              <a:spcPct val="90000"/>
            </a:lnSpc>
            <a:spcBef>
              <a:spcPct val="0"/>
            </a:spcBef>
            <a:spcAft>
              <a:spcPct val="15000"/>
            </a:spcAft>
            <a:buChar char="••"/>
          </a:pPr>
          <a:r>
            <a:rPr lang="en-US" sz="2700" kern="1200" dirty="0" smtClean="0"/>
            <a:t>Individual Work</a:t>
          </a:r>
          <a:endParaRPr lang="en-US" sz="2700" kern="1200" dirty="0"/>
        </a:p>
        <a:p>
          <a:pPr marL="228600" lvl="1" indent="-228600" algn="l" defTabSz="1200150">
            <a:lnSpc>
              <a:spcPct val="90000"/>
            </a:lnSpc>
            <a:spcBef>
              <a:spcPct val="0"/>
            </a:spcBef>
            <a:spcAft>
              <a:spcPct val="15000"/>
            </a:spcAft>
            <a:buChar char="••"/>
          </a:pPr>
          <a:r>
            <a:rPr lang="en-US" sz="2700" kern="1200" dirty="0" smtClean="0"/>
            <a:t>Getting the Answer</a:t>
          </a:r>
          <a:endParaRPr lang="en-US" sz="2700" kern="1200" dirty="0"/>
        </a:p>
      </dsp:txBody>
      <dsp:txXfrm rot="5400000">
        <a:off x="3624" y="838199"/>
        <a:ext cx="3485182" cy="2514600"/>
      </dsp:txXfrm>
    </dsp:sp>
    <dsp:sp modelId="{4976081B-9208-8C44-ACF4-56E5DD5D7470}">
      <dsp:nvSpPr>
        <dsp:cNvPr id="0" name=""/>
        <dsp:cNvSpPr/>
      </dsp:nvSpPr>
      <dsp:spPr>
        <a:xfrm rot="16200000">
          <a:off x="3397285" y="352908"/>
          <a:ext cx="4191000" cy="3485182"/>
        </a:xfrm>
        <a:prstGeom prst="flowChartManualOperati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250" tIns="0" rIns="222203" bIns="0" numCol="1" spcCol="1270" anchor="t" anchorCtr="0">
          <a:noAutofit/>
        </a:bodyPr>
        <a:lstStyle/>
        <a:p>
          <a:pPr lvl="0" algn="l" defTabSz="1555750">
            <a:lnSpc>
              <a:spcPct val="90000"/>
            </a:lnSpc>
            <a:spcBef>
              <a:spcPct val="0"/>
            </a:spcBef>
            <a:spcAft>
              <a:spcPct val="35000"/>
            </a:spcAft>
          </a:pPr>
          <a:r>
            <a:rPr lang="en-US" sz="3500" kern="1200" dirty="0" smtClean="0">
              <a:solidFill>
                <a:srgbClr val="000000"/>
              </a:solidFill>
              <a:latin typeface="Arial Black"/>
              <a:cs typeface="Arial Black"/>
            </a:rPr>
            <a:t>Future</a:t>
          </a:r>
          <a:endParaRPr lang="en-US" sz="3500" kern="1200" dirty="0">
            <a:solidFill>
              <a:srgbClr val="000000"/>
            </a:solidFill>
            <a:latin typeface="Arial Black"/>
            <a:cs typeface="Arial Black"/>
          </a:endParaRPr>
        </a:p>
        <a:p>
          <a:pPr marL="228600" lvl="1" indent="-228600" algn="l" defTabSz="1200150">
            <a:lnSpc>
              <a:spcPct val="90000"/>
            </a:lnSpc>
            <a:spcBef>
              <a:spcPct val="0"/>
            </a:spcBef>
            <a:spcAft>
              <a:spcPct val="15000"/>
            </a:spcAft>
            <a:buChar char="••"/>
          </a:pPr>
          <a:r>
            <a:rPr lang="en-US" sz="2700" kern="1200" dirty="0" smtClean="0"/>
            <a:t>Student Driven</a:t>
          </a:r>
          <a:endParaRPr lang="en-US" sz="2700" kern="1200" dirty="0"/>
        </a:p>
        <a:p>
          <a:pPr marL="228600" lvl="1" indent="-228600" algn="l" defTabSz="1200150">
            <a:lnSpc>
              <a:spcPct val="90000"/>
            </a:lnSpc>
            <a:spcBef>
              <a:spcPct val="0"/>
            </a:spcBef>
            <a:spcAft>
              <a:spcPct val="15000"/>
            </a:spcAft>
            <a:buChar char="••"/>
          </a:pPr>
          <a:r>
            <a:rPr lang="en-US" sz="2700" kern="1200" dirty="0" smtClean="0"/>
            <a:t>Collaborative Work</a:t>
          </a:r>
          <a:endParaRPr lang="en-US" sz="2700" kern="1200" dirty="0"/>
        </a:p>
        <a:p>
          <a:pPr marL="228600" lvl="1" indent="-228600" algn="l" defTabSz="1200150">
            <a:lnSpc>
              <a:spcPct val="90000"/>
            </a:lnSpc>
            <a:spcBef>
              <a:spcPct val="0"/>
            </a:spcBef>
            <a:spcAft>
              <a:spcPct val="15000"/>
            </a:spcAft>
            <a:buChar char="••"/>
          </a:pPr>
          <a:r>
            <a:rPr lang="en-US" sz="2700" kern="1200" dirty="0" smtClean="0"/>
            <a:t>Showing the Work</a:t>
          </a:r>
          <a:endParaRPr lang="en-US" sz="2700" kern="1200" dirty="0"/>
        </a:p>
      </dsp:txBody>
      <dsp:txXfrm rot="5400000">
        <a:off x="3750194" y="838199"/>
        <a:ext cx="3485182" cy="25146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4BDDC7-2203-4DEE-ACE6-B0B274E4CBAE}" type="datetimeFigureOut">
              <a:rPr lang="en-US" smtClean="0"/>
              <a:t>2/26/2014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3EDBE-1683-4755-B53D-E27887B69CB3}" type="slidenum">
              <a:rPr lang="en-US" smtClean="0"/>
              <a:t>‹#›</a:t>
            </a:fld>
            <a:endParaRPr lang="en-US"/>
          </a:p>
        </p:txBody>
      </p:sp>
    </p:spTree>
    <p:extLst>
      <p:ext uri="{BB962C8B-B14F-4D97-AF65-F5344CB8AC3E}">
        <p14:creationId xmlns:p14="http://schemas.microsoft.com/office/powerpoint/2010/main" val="277314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audience</a:t>
            </a:r>
          </a:p>
          <a:p>
            <a:r>
              <a:rPr lang="en-US" dirty="0" smtClean="0"/>
              <a:t>Quick survey of who the audience is (Teachers, Site Administrators, Counselors, COE</a:t>
            </a:r>
            <a:r>
              <a:rPr lang="en-US" baseline="0" dirty="0" smtClean="0"/>
              <a:t> or District Superintendents)</a:t>
            </a:r>
            <a:r>
              <a:rPr lang="en-US" dirty="0" smtClean="0"/>
              <a:t> </a:t>
            </a:r>
          </a:p>
          <a:p>
            <a:r>
              <a:rPr lang="en-US" dirty="0" smtClean="0"/>
              <a:t>Acknowledge any CDE</a:t>
            </a:r>
            <a:r>
              <a:rPr lang="en-US" baseline="0" dirty="0" smtClean="0"/>
              <a:t> staff in room and any members of the CCSESA CTE Workgroup</a:t>
            </a:r>
          </a:p>
          <a:p>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1</a:t>
            </a:fld>
            <a:endParaRPr lang="en-US"/>
          </a:p>
        </p:txBody>
      </p:sp>
    </p:spTree>
    <p:extLst>
      <p:ext uri="{BB962C8B-B14F-4D97-AF65-F5344CB8AC3E}">
        <p14:creationId xmlns:p14="http://schemas.microsoft.com/office/powerpoint/2010/main" val="847250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a:t>
            </a:r>
            <a:r>
              <a:rPr lang="en-US" baseline="0" dirty="0" smtClean="0"/>
              <a:t> and learning post-NCLB demands a student-centered instructional plan that integrates 21</a:t>
            </a:r>
            <a:r>
              <a:rPr lang="en-US" baseline="30000" dirty="0" smtClean="0"/>
              <a:t>st</a:t>
            </a:r>
            <a:r>
              <a:rPr lang="en-US" baseline="0" dirty="0" smtClean="0"/>
              <a:t> century skills such as collaboration and communication.  The focus now moves from getting the right answer to demonstrating mastery of the process.</a:t>
            </a:r>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12</a:t>
            </a:fld>
            <a:endParaRPr lang="en-US" dirty="0"/>
          </a:p>
        </p:txBody>
      </p:sp>
    </p:spTree>
    <p:extLst>
      <p:ext uri="{BB962C8B-B14F-4D97-AF65-F5344CB8AC3E}">
        <p14:creationId xmlns:p14="http://schemas.microsoft.com/office/powerpoint/2010/main" val="317200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renewed focus on questioning techniques as a</a:t>
            </a:r>
            <a:r>
              <a:rPr lang="en-US" baseline="0" dirty="0" smtClean="0"/>
              <a:t> tool for developing critical thinking skills.</a:t>
            </a:r>
          </a:p>
          <a:p>
            <a:r>
              <a:rPr lang="en-US" dirty="0" smtClean="0"/>
              <a:t>Note</a:t>
            </a:r>
            <a:r>
              <a:rPr lang="en-US" baseline="0" dirty="0" smtClean="0"/>
              <a:t> that questioning can be a formative assessment technique.</a:t>
            </a:r>
            <a:endParaRPr lang="en-US" dirty="0" smtClean="0"/>
          </a:p>
        </p:txBody>
      </p:sp>
      <p:sp>
        <p:nvSpPr>
          <p:cNvPr id="4" name="Slide Number Placeholder 3"/>
          <p:cNvSpPr>
            <a:spLocks noGrp="1"/>
          </p:cNvSpPr>
          <p:nvPr>
            <p:ph type="sldNum" sz="quarter" idx="10"/>
          </p:nvPr>
        </p:nvSpPr>
        <p:spPr/>
        <p:txBody>
          <a:bodyPr/>
          <a:lstStyle/>
          <a:p>
            <a:fld id="{EBA0519B-7105-4EDC-940A-9297343DADA4}" type="slidenum">
              <a:rPr lang="en-US" smtClean="0"/>
              <a:pPr/>
              <a:t>13</a:t>
            </a:fld>
            <a:endParaRPr lang="en-US" dirty="0"/>
          </a:p>
        </p:txBody>
      </p:sp>
    </p:spTree>
    <p:extLst>
      <p:ext uri="{BB962C8B-B14F-4D97-AF65-F5344CB8AC3E}">
        <p14:creationId xmlns:p14="http://schemas.microsoft.com/office/powerpoint/2010/main" val="124588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dirty="0" smtClean="0"/>
              <a:t>Speaker should emphasize the convenience</a:t>
            </a:r>
            <a:r>
              <a:rPr lang="en-US" baseline="0" dirty="0" smtClean="0"/>
              <a:t> of the linked resource online, which takes viewers directly to Industry Sectors.  </a:t>
            </a:r>
          </a:p>
          <a:p>
            <a:pPr marL="168244" indent="-168244">
              <a:buFont typeface="Arial" pitchFamily="34" charset="0"/>
              <a:buChar char="•"/>
            </a:pPr>
            <a:r>
              <a:rPr lang="en-US" baseline="0" dirty="0" smtClean="0"/>
              <a:t>QR code takes smartphone users, tablets, etc. directly to the webpage.</a:t>
            </a:r>
          </a:p>
          <a:p>
            <a:pPr marL="168244" indent="-168244">
              <a:buFont typeface="Arial" pitchFamily="34" charset="0"/>
              <a:buChar char="•"/>
            </a:pPr>
            <a:r>
              <a:rPr lang="en-US" baseline="0" dirty="0" smtClean="0"/>
              <a:t>Announce that the MCS Introduction is available online</a:t>
            </a:r>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2</a:t>
            </a:fld>
            <a:endParaRPr lang="en-US"/>
          </a:p>
        </p:txBody>
      </p:sp>
    </p:spTree>
    <p:extLst>
      <p:ext uri="{BB962C8B-B14F-4D97-AF65-F5344CB8AC3E}">
        <p14:creationId xmlns:p14="http://schemas.microsoft.com/office/powerpoint/2010/main" val="13720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aseline="0" dirty="0" smtClean="0"/>
              <a:t>CTE courses have always included a greater degree of academics than most  teachers are aware.</a:t>
            </a:r>
          </a:p>
          <a:p>
            <a:pPr defTabSz="897301">
              <a:defRPr/>
            </a:pPr>
            <a:endParaRPr lang="en-US" baseline="0" dirty="0" smtClean="0"/>
          </a:p>
          <a:p>
            <a:pPr defTabSz="897301">
              <a:defRPr/>
            </a:pPr>
            <a:r>
              <a:rPr lang="en-US" baseline="0" dirty="0" smtClean="0"/>
              <a:t>The new standards with the deliberate Academic Alignment Matrix show both the CTE teacher and the core academic teacher the vast number of core academic standards taught in CTE courses.  CTE has integrated core academics for years and now the core academic teachers will incorporate more real world applications in their instruction as a result of the college and career readiness requirement in the new common core.   Academic teachers should  partner with CTE teachers to help academics make that shift and incorporate real world applications and Project Based Learning in the core curriculum.</a:t>
            </a:r>
          </a:p>
          <a:p>
            <a:pPr defTabSz="897301">
              <a:defRPr/>
            </a:pPr>
            <a:endParaRPr lang="en-US" dirty="0"/>
          </a:p>
          <a:p>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3</a:t>
            </a:fld>
            <a:endParaRPr lang="en-US"/>
          </a:p>
        </p:txBody>
      </p:sp>
    </p:spTree>
    <p:extLst>
      <p:ext uri="{BB962C8B-B14F-4D97-AF65-F5344CB8AC3E}">
        <p14:creationId xmlns:p14="http://schemas.microsoft.com/office/powerpoint/2010/main" val="418866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modules can be deeper and longer, maybe even 2- or 3-day professional development sessions.</a:t>
            </a:r>
          </a:p>
          <a:p>
            <a:endParaRPr lang="en-US" baseline="0" dirty="0" smtClean="0"/>
          </a:p>
          <a:p>
            <a:r>
              <a:rPr lang="en-US" baseline="0" dirty="0" smtClean="0"/>
              <a:t>Module 1: Overview will be ~90 </a:t>
            </a:r>
            <a:r>
              <a:rPr lang="en-US" baseline="0" dirty="0" err="1" smtClean="0"/>
              <a:t>mins</a:t>
            </a:r>
            <a:r>
              <a:rPr lang="en-US" baseline="0" dirty="0" smtClean="0"/>
              <a:t>. (75 </a:t>
            </a:r>
            <a:r>
              <a:rPr lang="en-US" baseline="0" dirty="0" err="1" smtClean="0"/>
              <a:t>mins</a:t>
            </a:r>
            <a:r>
              <a:rPr lang="en-US" baseline="0" dirty="0" smtClean="0"/>
              <a:t>. +/- 15 for Q&amp;A)</a:t>
            </a:r>
          </a:p>
          <a:p>
            <a:endParaRPr lang="en-US" baseline="0" dirty="0" smtClean="0"/>
          </a:p>
          <a:p>
            <a:r>
              <a:rPr lang="en-US" baseline="0" dirty="0" smtClean="0"/>
              <a:t>Module 2: 1 full day (~6 hours)</a:t>
            </a:r>
          </a:p>
          <a:p>
            <a:endParaRPr lang="en-US" baseline="0" dirty="0" smtClean="0"/>
          </a:p>
          <a:p>
            <a:r>
              <a:rPr lang="en-US" baseline="0" dirty="0" smtClean="0"/>
              <a:t>Module 3: One to two days, depending on time available and audience</a:t>
            </a:r>
          </a:p>
          <a:p>
            <a:endParaRPr lang="en-US" baseline="0" dirty="0" smtClean="0"/>
          </a:p>
          <a:p>
            <a:pPr defTabSz="897301">
              <a:defRPr/>
            </a:pPr>
            <a:r>
              <a:rPr lang="en-US" baseline="0" dirty="0" smtClean="0"/>
              <a:t>Module 4: Resources to support training</a:t>
            </a:r>
          </a:p>
          <a:p>
            <a:pPr defTabSz="897301">
              <a:defRPr/>
            </a:pPr>
            <a:r>
              <a:rPr lang="en-US" baseline="0" dirty="0" smtClean="0"/>
              <a:t>This could include a 60-90 minute PPT from CDE on how to properly code courses so as to NOT lose CTE funding when classified improperly.  Should include details (1-3 slides) on Goal code 3800 to properly track funding in school finance systems.  Note to audience:  Educational leaders must be actively involved at local level to clarify that courses are properly aligned to new CBEDS codes.</a:t>
            </a:r>
            <a:endParaRPr lang="en-US" dirty="0" smtClean="0"/>
          </a:p>
          <a:p>
            <a:endParaRPr lang="en-US" i="1" baseline="0" dirty="0" smtClean="0"/>
          </a:p>
          <a:p>
            <a:pPr defTabSz="897301">
              <a:defRPr/>
            </a:pPr>
            <a:r>
              <a:rPr lang="en-US" i="1" baseline="0" dirty="0" smtClean="0"/>
              <a:t>NOTE:  Train the Trainers will be a full 6 hour day that provides overview of multiple modules (</a:t>
            </a:r>
            <a:r>
              <a:rPr lang="en-US" b="1" i="1" baseline="0" dirty="0" smtClean="0"/>
              <a:t>April  &amp; May 2013 at COEs</a:t>
            </a:r>
            <a:r>
              <a:rPr lang="en-US" i="1" baseline="0" dirty="0" smtClean="0"/>
              <a:t>)</a:t>
            </a:r>
          </a:p>
          <a:p>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4</a:t>
            </a:fld>
            <a:endParaRPr lang="en-US"/>
          </a:p>
        </p:txBody>
      </p:sp>
    </p:spTree>
    <p:extLst>
      <p:ext uri="{BB962C8B-B14F-4D97-AF65-F5344CB8AC3E}">
        <p14:creationId xmlns:p14="http://schemas.microsoft.com/office/powerpoint/2010/main" val="4220747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dirty="0" smtClean="0"/>
              <a:t>These</a:t>
            </a:r>
            <a:r>
              <a:rPr lang="en-US" baseline="0" dirty="0" smtClean="0"/>
              <a:t> are the Targeted Outcomes for the full 6-hour training of Module 2. </a:t>
            </a:r>
          </a:p>
          <a:p>
            <a:pPr defTabSz="900593">
              <a:defRPr/>
            </a:pPr>
            <a:r>
              <a:rPr lang="en-US" dirty="0" smtClean="0"/>
              <a:t>This</a:t>
            </a:r>
            <a:r>
              <a:rPr lang="en-US" baseline="0" dirty="0" smtClean="0"/>
              <a:t> Targeted Outcomes slide will appear each time the topic changes to show continuity and keep the focus in each segment.</a:t>
            </a:r>
          </a:p>
          <a:p>
            <a:pPr defTabSz="900593">
              <a:defRPr/>
            </a:pPr>
            <a:r>
              <a:rPr lang="en-US" baseline="0" dirty="0" smtClean="0"/>
              <a:t>There are processes that will help teachers integrate each part of these new standards into their course outlines.</a:t>
            </a:r>
          </a:p>
          <a:p>
            <a:pPr defTabSz="900593">
              <a:defRPr/>
            </a:pPr>
            <a:r>
              <a:rPr lang="en-US" baseline="0" dirty="0" smtClean="0"/>
              <a:t>Again, this module is designed for CTE teachers who have not necessarily seen module 1, since that was designed for administrators and CTE leaders.</a:t>
            </a:r>
          </a:p>
          <a:p>
            <a:endParaRPr lang="en-US" baseline="0" dirty="0" smtClean="0"/>
          </a:p>
        </p:txBody>
      </p:sp>
      <p:sp>
        <p:nvSpPr>
          <p:cNvPr id="4" name="Slide Number Placeholder 3"/>
          <p:cNvSpPr>
            <a:spLocks noGrp="1"/>
          </p:cNvSpPr>
          <p:nvPr>
            <p:ph type="sldNum" sz="quarter" idx="10"/>
          </p:nvPr>
        </p:nvSpPr>
        <p:spPr/>
        <p:txBody>
          <a:bodyPr/>
          <a:lstStyle/>
          <a:p>
            <a:fld id="{EBA0519B-7105-4EDC-940A-9297343DADA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766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dirty="0"/>
              <a:t>To provide flexibility for each trainer, this module offers several options for familiarizing teachers with their pathway standards. Presenters should review each option and decide which will be more conducive to their needs and resources. Materials needed may vary depending on the option chosen.</a:t>
            </a:r>
          </a:p>
          <a:p>
            <a:endParaRPr lang="en-US" b="1" dirty="0"/>
          </a:p>
          <a:p>
            <a:r>
              <a:rPr lang="en-US" b="1" dirty="0"/>
              <a:t>Materials:  </a:t>
            </a:r>
            <a:r>
              <a:rPr lang="en-US" u="sng" dirty="0"/>
              <a:t>CTE teachers will need to bring </a:t>
            </a:r>
            <a:r>
              <a:rPr lang="en-US" b="1" u="sng" dirty="0"/>
              <a:t>course outlines</a:t>
            </a:r>
            <a:r>
              <a:rPr lang="en-US" dirty="0"/>
              <a:t>, trainers will need to provide CTE standards for each industry sector (in their entirety).  Ideally, teachers would have access to computers so that printing would be minimized.  If not, then photocopying and appropriate planning must be done in advance, including which teachers, what courses, and which industry sectors to print (and how many).  Trainers may even want to bring a printer and laptop to print standards for any teachers who did not respond in advance, or for “walk-ins.”</a:t>
            </a:r>
          </a:p>
          <a:p>
            <a:endParaRPr lang="en-US" dirty="0"/>
          </a:p>
          <a:p>
            <a:r>
              <a:rPr lang="en-US" dirty="0"/>
              <a:t>Trainers will also need highlighters and room to work in groups.</a:t>
            </a:r>
          </a:p>
          <a:p>
            <a:r>
              <a:rPr lang="en-US" dirty="0"/>
              <a:t>Ask teachers to sit by industry sectors, and pathways they teach, in order to discuss content and integration. This is a great opportunity to develop Professional Learning Communities (PLCs).</a:t>
            </a:r>
          </a:p>
          <a:p>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259456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notes needed. Trainer reads from slide.  However, additional information is available below.</a:t>
            </a:r>
          </a:p>
          <a:p>
            <a:endParaRPr lang="en-US" baseline="0" dirty="0" smtClean="0"/>
          </a:p>
          <a:p>
            <a:r>
              <a:rPr lang="en-US" baseline="0" dirty="0" smtClean="0"/>
              <a:t>Obtain high-yield, research-based instructional strategies to increase student engagement and achievement</a:t>
            </a:r>
          </a:p>
          <a:p>
            <a:r>
              <a:rPr lang="en-US" baseline="0" dirty="0" smtClean="0"/>
              <a:t>Understand how to align instructional practice with the upgraded CTE Model Curriculum Standards</a:t>
            </a:r>
          </a:p>
          <a:p>
            <a:r>
              <a:rPr lang="en-US" baseline="0" dirty="0" smtClean="0"/>
              <a:t>Evaluate assessment strategies that alight to CTE Model Curriculum based lessons</a:t>
            </a:r>
          </a:p>
          <a:p>
            <a:r>
              <a:rPr lang="en-US" baseline="0" dirty="0" smtClean="0"/>
              <a:t>Empower all educators for cross-curricular collaboration</a:t>
            </a:r>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9</a:t>
            </a:fld>
            <a:endParaRPr lang="en-US" dirty="0"/>
          </a:p>
        </p:txBody>
      </p:sp>
    </p:spTree>
    <p:extLst>
      <p:ext uri="{BB962C8B-B14F-4D97-AF65-F5344CB8AC3E}">
        <p14:creationId xmlns:p14="http://schemas.microsoft.com/office/powerpoint/2010/main" val="90509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r>
              <a:rPr lang="en-US" baseline="0" dirty="0" smtClean="0"/>
              <a:t> the next 13 slides describe the instructional shifts including the introductory information from the CDE document.  Some information from modules 1 and 2 is also reviewed.</a:t>
            </a:r>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10</a:t>
            </a:fld>
            <a:endParaRPr lang="en-US" dirty="0"/>
          </a:p>
        </p:txBody>
      </p:sp>
    </p:spTree>
    <p:extLst>
      <p:ext uri="{BB962C8B-B14F-4D97-AF65-F5344CB8AC3E}">
        <p14:creationId xmlns:p14="http://schemas.microsoft.com/office/powerpoint/2010/main" val="110508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a:t>
            </a:r>
            <a:r>
              <a:rPr lang="en-US" baseline="0" dirty="0" smtClean="0"/>
              <a:t> instructional practice required that students learn the content and theory in order to apply to actual practice.  </a:t>
            </a:r>
          </a:p>
          <a:p>
            <a:endParaRPr lang="en-US" baseline="0" dirty="0" smtClean="0"/>
          </a:p>
          <a:p>
            <a:r>
              <a:rPr lang="en-US" baseline="0" dirty="0" smtClean="0"/>
              <a:t>The future of education demands a more hands-on approach that is native to career-technical education.  Students need to learn by doing and the workplace demands a workforce that is prepared to ask the questions and learn while doing in order to maintain high rates of productivity.</a:t>
            </a:r>
            <a:endParaRPr lang="en-US" dirty="0"/>
          </a:p>
        </p:txBody>
      </p:sp>
      <p:sp>
        <p:nvSpPr>
          <p:cNvPr id="4" name="Slide Number Placeholder 3"/>
          <p:cNvSpPr>
            <a:spLocks noGrp="1"/>
          </p:cNvSpPr>
          <p:nvPr>
            <p:ph type="sldNum" sz="quarter" idx="10"/>
          </p:nvPr>
        </p:nvSpPr>
        <p:spPr/>
        <p:txBody>
          <a:bodyPr/>
          <a:lstStyle/>
          <a:p>
            <a:fld id="{EBA0519B-7105-4EDC-940A-9297343DADA4}" type="slidenum">
              <a:rPr lang="en-US" smtClean="0"/>
              <a:pPr/>
              <a:t>11</a:t>
            </a:fld>
            <a:endParaRPr lang="en-US" dirty="0"/>
          </a:p>
        </p:txBody>
      </p:sp>
    </p:spTree>
    <p:extLst>
      <p:ext uri="{BB962C8B-B14F-4D97-AF65-F5344CB8AC3E}">
        <p14:creationId xmlns:p14="http://schemas.microsoft.com/office/powerpoint/2010/main" val="3485768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2" name="Group 12"/>
          <p:cNvGrpSpPr>
            <a:grpSpLocks/>
          </p:cNvGrpSpPr>
          <p:nvPr/>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tx1"/>
                </a:solidFill>
              </a:endParaRPr>
            </a:p>
          </p:txBody>
        </p:sp>
        <p:pic>
          <p:nvPicPr>
            <p:cNvPr id="4" name="Picture 16" descr="Color-ppt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798"/>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p:nvSpPr>
        <p:spPr bwMode="auto">
          <a:xfrm>
            <a:off x="914400" y="6143625"/>
            <a:ext cx="381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Tom Torlakson, State Superintendent of Public Instruction</a:t>
            </a:r>
            <a:endParaRPr lang="en-US" sz="1200" b="1">
              <a:solidFill>
                <a:schemeClr val="tx2"/>
              </a:solidFill>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694906" y="-3790366"/>
            <a:ext cx="1677988"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177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4FF5162-D34B-4947-9604-D5D7CDF03AFF}" type="datetimeFigureOut">
              <a:rPr lang="en-US" smtClean="0"/>
              <a:t>2/26/2014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357843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71272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6726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8"/>
          <p:cNvSpPr>
            <a:spLocks noGrp="1"/>
          </p:cNvSpPr>
          <p:nvPr>
            <p:ph type="title"/>
          </p:nvPr>
        </p:nvSpPr>
        <p:spPr>
          <a:xfrm>
            <a:off x="457200" y="120549"/>
            <a:ext cx="7010400" cy="1197214"/>
          </a:xfrm>
          <a:prstGeom prst="rect">
            <a:avLst/>
          </a:prstGeom>
        </p:spPr>
        <p:txBody>
          <a:bodyPr anchor="b" anchorCtr="0">
            <a:normAutofit/>
          </a:bodyPr>
          <a:lstStyle>
            <a:lvl1pPr>
              <a:defRPr>
                <a:solidFill>
                  <a:schemeClr val="tx2">
                    <a:lumMod val="75000"/>
                  </a:schemeClr>
                </a:solidFill>
              </a:defRPr>
            </a:lvl1pPr>
          </a:lstStyle>
          <a:p>
            <a:pPr algn="l"/>
            <a:r>
              <a:rPr lang="en-US" smtClean="0"/>
              <a:t>Click to edit Master title style</a:t>
            </a:r>
            <a:endParaRPr lang="en-US" dirty="0"/>
          </a:p>
        </p:txBody>
      </p:sp>
      <p:pic>
        <p:nvPicPr>
          <p:cNvPr id="12" name="Picture 11" descr="SBCSS_T_c_090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4185" y="45328"/>
            <a:ext cx="1031484" cy="1137472"/>
          </a:xfrm>
          <a:prstGeom prst="rect">
            <a:avLst/>
          </a:prstGeom>
        </p:spPr>
      </p:pic>
      <p:sp>
        <p:nvSpPr>
          <p:cNvPr id="13" name="TextBox 12"/>
          <p:cNvSpPr txBox="1"/>
          <p:nvPr userDrawn="1"/>
        </p:nvSpPr>
        <p:spPr>
          <a:xfrm>
            <a:off x="7565226" y="1143000"/>
            <a:ext cx="1172116" cy="192360"/>
          </a:xfrm>
          <a:prstGeom prst="rect">
            <a:avLst/>
          </a:prstGeom>
          <a:noFill/>
        </p:spPr>
        <p:txBody>
          <a:bodyPr wrap="none" rtlCol="0">
            <a:spAutoFit/>
          </a:bodyPr>
          <a:lstStyle/>
          <a:p>
            <a:r>
              <a:rPr lang="en-US" sz="650" b="1" dirty="0" smtClean="0">
                <a:solidFill>
                  <a:schemeClr val="tx2">
                    <a:lumMod val="75000"/>
                  </a:schemeClr>
                </a:solidFill>
              </a:rPr>
              <a:t>Education Support Services</a:t>
            </a:r>
            <a:endParaRPr lang="en-US" sz="650" b="1" dirty="0">
              <a:solidFill>
                <a:schemeClr val="tx2">
                  <a:lumMod val="75000"/>
                </a:schemeClr>
              </a:solidFill>
            </a:endParaRPr>
          </a:p>
        </p:txBody>
      </p:sp>
    </p:spTree>
    <p:extLst>
      <p:ext uri="{BB962C8B-B14F-4D97-AF65-F5344CB8AC3E}">
        <p14:creationId xmlns:p14="http://schemas.microsoft.com/office/powerpoint/2010/main" val="5480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a:xfrm>
            <a:off x="304800" y="6026406"/>
            <a:ext cx="609600" cy="587119"/>
          </a:xfrm>
        </p:spPr>
        <p:txBody>
          <a:bodyPr/>
          <a:lstStyle>
            <a:lvl1pPr>
              <a:defRPr>
                <a:solidFill>
                  <a:srgbClr val="FFFFFF"/>
                </a:solidFill>
              </a:defRPr>
            </a:lvl1pPr>
            <a:extLst/>
          </a:lstStyle>
          <a:p>
            <a:fld id="{D9098022-8651-4217-98EB-8C2D7ABB5A0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5257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9525" y="3938588"/>
            <a:ext cx="5257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21"/>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fld id="{1C6D4E06-84C7-4852-9944-6ECA8DA3EDB6}"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61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tx1"/>
                </a:solidFill>
              </a:endParaRPr>
            </a:p>
          </p:txBody>
        </p:sp>
        <p:pic>
          <p:nvPicPr>
            <p:cNvPr id="4" name="Picture 16" descr="Color-ppt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ts val="800"/>
              </a:spcBef>
            </a:pPr>
            <a:r>
              <a:rPr lang="en-US" sz="1100" b="1">
                <a:solidFill>
                  <a:srgbClr val="070C51"/>
                </a:solidFill>
              </a:rPr>
              <a:t>CALIFORNIA DEPARTMENT OF EDUCATION – </a:t>
            </a:r>
            <a:r>
              <a:rPr lang="en-US" sz="1100">
                <a:solidFill>
                  <a:srgbClr val="070C51"/>
                </a:solidFill>
              </a:rPr>
              <a:t>Tom Torlakson, State Superintendent of Public Instruction</a:t>
            </a:r>
            <a:endParaRPr lang="en-US" sz="1200" b="1">
              <a:solidFill>
                <a:schemeClr val="tx2"/>
              </a:solidFill>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7569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4571206" y="-2914066"/>
            <a:ext cx="1677988" cy="74676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36A8EA20-3C8C-C040-B60B-DD7674DB21B9}" type="slidenum">
              <a:rPr lang="en-US"/>
              <a:pPr>
                <a:defRPr/>
              </a:pPr>
              <a:t>‹#›</a:t>
            </a:fld>
            <a:endParaRPr lang="en-US"/>
          </a:p>
        </p:txBody>
      </p:sp>
    </p:spTree>
    <p:extLst>
      <p:ext uri="{BB962C8B-B14F-4D97-AF65-F5344CB8AC3E}">
        <p14:creationId xmlns:p14="http://schemas.microsoft.com/office/powerpoint/2010/main" val="5975227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2CE92A-9831-B746-A69D-BF1F57D9D19D}" type="slidenum">
              <a:rPr lang="en-US"/>
              <a:pPr>
                <a:defRPr/>
              </a:pPr>
              <a:t>‹#›</a:t>
            </a:fld>
            <a:endParaRPr lang="en-US"/>
          </a:p>
        </p:txBody>
      </p:sp>
    </p:spTree>
    <p:extLst>
      <p:ext uri="{BB962C8B-B14F-4D97-AF65-F5344CB8AC3E}">
        <p14:creationId xmlns:p14="http://schemas.microsoft.com/office/powerpoint/2010/main" val="23861676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3E9EF-889E-994C-B532-67A87BCC5DE0}" type="slidenum">
              <a:rPr lang="en-US"/>
              <a:pPr>
                <a:defRPr/>
              </a:pPr>
              <a:t>‹#›</a:t>
            </a:fld>
            <a:endParaRPr lang="en-US"/>
          </a:p>
        </p:txBody>
      </p:sp>
    </p:spTree>
    <p:extLst>
      <p:ext uri="{BB962C8B-B14F-4D97-AF65-F5344CB8AC3E}">
        <p14:creationId xmlns:p14="http://schemas.microsoft.com/office/powerpoint/2010/main" val="1601125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048CBDE-7077-C14A-BB1A-F06C89250097}" type="slidenum">
              <a:rPr lang="en-US"/>
              <a:pPr>
                <a:defRPr/>
              </a:pPr>
              <a:t>‹#›</a:t>
            </a:fld>
            <a:endParaRPr lang="en-US"/>
          </a:p>
        </p:txBody>
      </p:sp>
    </p:spTree>
    <p:extLst>
      <p:ext uri="{BB962C8B-B14F-4D97-AF65-F5344CB8AC3E}">
        <p14:creationId xmlns:p14="http://schemas.microsoft.com/office/powerpoint/2010/main" val="348240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4FF5162-D34B-4947-9604-D5D7CDF03AFF}" type="datetimeFigureOut">
              <a:rPr lang="en-US" smtClean="0"/>
              <a:t>2/26/2014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180745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7CC3562-58AE-CE42-B01A-1C642DA44536}" type="slidenum">
              <a:rPr lang="en-US"/>
              <a:pPr>
                <a:defRPr/>
              </a:pPr>
              <a:t>‹#›</a:t>
            </a:fld>
            <a:endParaRPr lang="en-US"/>
          </a:p>
        </p:txBody>
      </p:sp>
    </p:spTree>
    <p:extLst>
      <p:ext uri="{BB962C8B-B14F-4D97-AF65-F5344CB8AC3E}">
        <p14:creationId xmlns:p14="http://schemas.microsoft.com/office/powerpoint/2010/main" val="1288023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7182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07102D7-5706-B14B-AB56-0D048B2548FA}" type="slidenum">
              <a:rPr lang="en-US"/>
              <a:pPr>
                <a:defRPr/>
              </a:pPr>
              <a:t>‹#›</a:t>
            </a:fld>
            <a:endParaRPr lang="en-US"/>
          </a:p>
        </p:txBody>
      </p:sp>
    </p:spTree>
    <p:extLst>
      <p:ext uri="{BB962C8B-B14F-4D97-AF65-F5344CB8AC3E}">
        <p14:creationId xmlns:p14="http://schemas.microsoft.com/office/powerpoint/2010/main" val="308330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A4EB33A-AC19-6D43-9B32-1777A4DA129D}" type="slidenum">
              <a:rPr lang="en-US"/>
              <a:pPr>
                <a:defRPr/>
              </a:pPr>
              <a:t>‹#›</a:t>
            </a:fld>
            <a:endParaRPr lang="en-US"/>
          </a:p>
        </p:txBody>
      </p:sp>
    </p:spTree>
    <p:extLst>
      <p:ext uri="{BB962C8B-B14F-4D97-AF65-F5344CB8AC3E}">
        <p14:creationId xmlns:p14="http://schemas.microsoft.com/office/powerpoint/2010/main" val="8458751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B0DD5E0-35DE-A34C-A8B5-958E0B8428B4}" type="slidenum">
              <a:rPr lang="en-US"/>
              <a:pPr>
                <a:defRPr/>
              </a:pPr>
              <a:t>‹#›</a:t>
            </a:fld>
            <a:endParaRPr lang="en-US"/>
          </a:p>
        </p:txBody>
      </p:sp>
    </p:spTree>
    <p:extLst>
      <p:ext uri="{BB962C8B-B14F-4D97-AF65-F5344CB8AC3E}">
        <p14:creationId xmlns:p14="http://schemas.microsoft.com/office/powerpoint/2010/main" val="9114705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95A6E0-2476-9041-AF1C-E6469A562BCB}" type="slidenum">
              <a:rPr lang="en-US"/>
              <a:pPr>
                <a:defRPr/>
              </a:pPr>
              <a:t>‹#›</a:t>
            </a:fld>
            <a:endParaRPr lang="en-US"/>
          </a:p>
        </p:txBody>
      </p:sp>
    </p:spTree>
    <p:extLst>
      <p:ext uri="{BB962C8B-B14F-4D97-AF65-F5344CB8AC3E}">
        <p14:creationId xmlns:p14="http://schemas.microsoft.com/office/powerpoint/2010/main" val="18772480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6529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2"/>
          <p:cNvGrpSpPr>
            <a:grpSpLocks/>
          </p:cNvGrpSpPr>
          <p:nvPr/>
        </p:nvGrpSpPr>
        <p:grpSpPr bwMode="auto">
          <a:xfrm>
            <a:off x="0" y="0"/>
            <a:ext cx="9144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tx1"/>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5"/>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17"/>
          <p:cNvSpPr>
            <a:spLocks noChangeArrowheads="1"/>
          </p:cNvSpPr>
          <p:nvPr/>
        </p:nvSpPr>
        <p:spPr bwMode="auto">
          <a:xfrm>
            <a:off x="1905000" y="6096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Tom Torlakson, State Superintendent of Public Instruction</a:t>
            </a:r>
            <a:endParaRPr lang="en-US" sz="1200" b="1">
              <a:solidFill>
                <a:schemeClr val="tx2"/>
              </a:solidFill>
            </a:endParaRPr>
          </a:p>
        </p:txBody>
      </p:sp>
      <p:sp>
        <p:nvSpPr>
          <p:cNvPr id="25607" name="Rectangle 7"/>
          <p:cNvSpPr>
            <a:spLocks noGrp="1" noChangeArrowheads="1"/>
          </p:cNvSpPr>
          <p:nvPr>
            <p:ph type="ctrTitle"/>
          </p:nvPr>
        </p:nvSpPr>
        <p:spPr>
          <a:xfrm>
            <a:off x="1981200" y="2760663"/>
            <a:ext cx="6781800" cy="2420937"/>
          </a:xfrm>
        </p:spPr>
        <p:txBody>
          <a:bodyPr/>
          <a:lstStyle>
            <a:lvl1pPr>
              <a:defRPr/>
            </a:lvl1pPr>
          </a:lstStyle>
          <a:p>
            <a:pPr lvl="0"/>
            <a:r>
              <a:rPr lang="en-US" noProof="0" smtClean="0"/>
              <a:t>Click to edit Master title style</a:t>
            </a:r>
            <a:endParaRPr lang="en-US" noProof="0" smtClean="0"/>
          </a:p>
        </p:txBody>
      </p:sp>
    </p:spTree>
    <p:extLst>
      <p:ext uri="{BB962C8B-B14F-4D97-AF65-F5344CB8AC3E}">
        <p14:creationId xmlns:p14="http://schemas.microsoft.com/office/powerpoint/2010/main" val="97906430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14845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339951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241504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5142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316914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367587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81407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376024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20438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60811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89195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8"/>
          <p:cNvSpPr>
            <a:spLocks noGrp="1"/>
          </p:cNvSpPr>
          <p:nvPr>
            <p:ph type="title"/>
          </p:nvPr>
        </p:nvSpPr>
        <p:spPr>
          <a:xfrm>
            <a:off x="457200" y="120549"/>
            <a:ext cx="7010400" cy="1197214"/>
          </a:xfrm>
          <a:prstGeom prst="rect">
            <a:avLst/>
          </a:prstGeom>
        </p:spPr>
        <p:txBody>
          <a:bodyPr anchor="b" anchorCtr="0">
            <a:normAutofit/>
          </a:bodyPr>
          <a:lstStyle>
            <a:lvl1pPr>
              <a:defRPr>
                <a:solidFill>
                  <a:schemeClr val="tx2">
                    <a:lumMod val="75000"/>
                  </a:schemeClr>
                </a:solidFill>
              </a:defRPr>
            </a:lvl1pPr>
          </a:lstStyle>
          <a:p>
            <a:pPr algn="l"/>
            <a:r>
              <a:rPr lang="en-US" smtClean="0"/>
              <a:t>Click to edit Master title style</a:t>
            </a:r>
            <a:endParaRPr lang="en-US" dirty="0"/>
          </a:p>
        </p:txBody>
      </p:sp>
      <p:pic>
        <p:nvPicPr>
          <p:cNvPr id="12" name="Picture 11" descr="SBCSS_T_c_090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4185" y="45328"/>
            <a:ext cx="1031484" cy="1137472"/>
          </a:xfrm>
          <a:prstGeom prst="rect">
            <a:avLst/>
          </a:prstGeom>
        </p:spPr>
      </p:pic>
      <p:sp>
        <p:nvSpPr>
          <p:cNvPr id="13" name="TextBox 12"/>
          <p:cNvSpPr txBox="1"/>
          <p:nvPr userDrawn="1"/>
        </p:nvSpPr>
        <p:spPr>
          <a:xfrm>
            <a:off x="7565226" y="1143000"/>
            <a:ext cx="1172116" cy="192360"/>
          </a:xfrm>
          <a:prstGeom prst="rect">
            <a:avLst/>
          </a:prstGeom>
          <a:noFill/>
        </p:spPr>
        <p:txBody>
          <a:bodyPr wrap="none" rtlCol="0">
            <a:spAutoFit/>
          </a:bodyPr>
          <a:lstStyle/>
          <a:p>
            <a:r>
              <a:rPr lang="en-US" sz="650" b="1" dirty="0" smtClean="0">
                <a:solidFill>
                  <a:schemeClr val="tx2">
                    <a:lumMod val="75000"/>
                  </a:schemeClr>
                </a:solidFill>
              </a:rPr>
              <a:t>Education Support Services</a:t>
            </a:r>
            <a:endParaRPr lang="en-US" sz="650" b="1" dirty="0">
              <a:solidFill>
                <a:schemeClr val="tx2">
                  <a:lumMod val="75000"/>
                </a:schemeClr>
              </a:solidFill>
            </a:endParaRPr>
          </a:p>
        </p:txBody>
      </p:sp>
    </p:spTree>
    <p:extLst>
      <p:ext uri="{BB962C8B-B14F-4D97-AF65-F5344CB8AC3E}">
        <p14:creationId xmlns:p14="http://schemas.microsoft.com/office/powerpoint/2010/main" val="5480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a:xfrm>
            <a:off x="304800" y="6026406"/>
            <a:ext cx="609600" cy="587119"/>
          </a:xfrm>
        </p:spPr>
        <p:txBody>
          <a:bodyPr/>
          <a:lstStyle>
            <a:lvl1pPr>
              <a:defRPr>
                <a:solidFill>
                  <a:srgbClr val="FFFFFF"/>
                </a:solidFill>
              </a:defRPr>
            </a:lvl1pPr>
            <a:extLst/>
          </a:lstStyle>
          <a:p>
            <a:fld id="{D9098022-8651-4217-98EB-8C2D7ABB5A0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2" name="Group 12"/>
          <p:cNvGrpSpPr>
            <a:grpSpLocks/>
          </p:cNvGrpSpPr>
          <p:nvPr/>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tx1"/>
                </a:solidFill>
              </a:endParaRPr>
            </a:p>
          </p:txBody>
        </p:sp>
        <p:pic>
          <p:nvPicPr>
            <p:cNvPr id="4" name="Picture 16" descr="Color-ppt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798"/>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p:nvSpPr>
        <p:spPr bwMode="auto">
          <a:xfrm>
            <a:off x="914400" y="6143625"/>
            <a:ext cx="381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Tom Torlakson, State Superintendent of Public Instruction</a:t>
            </a:r>
            <a:endParaRPr lang="en-US" sz="1200" b="1">
              <a:solidFill>
                <a:schemeClr val="tx2"/>
              </a:solidFill>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694906" y="-3790366"/>
            <a:ext cx="1677988"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6710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5257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9525" y="3938588"/>
            <a:ext cx="5257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21"/>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fld id="{1C6D4E06-84C7-4852-9944-6ECA8DA3EDB6}"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61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928962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48798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5522125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74272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09116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4137989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5654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809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6902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571206" y="-2914066"/>
            <a:ext cx="1677988" cy="74676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0801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82782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80075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6280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39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219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807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6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18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509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81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90109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1207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629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436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03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8" name="Date Placeholder 7"/>
          <p:cNvSpPr>
            <a:spLocks noGrp="1"/>
          </p:cNvSpPr>
          <p:nvPr>
            <p:ph type="dt" sz="half" idx="10"/>
          </p:nvPr>
        </p:nvSpPr>
        <p:spPr>
          <a:xfrm>
            <a:off x="6727032" y="6407944"/>
            <a:ext cx="1920240" cy="365760"/>
          </a:xfrm>
          <a:prstGeom prst="rect">
            <a:avLst/>
          </a:prstGeom>
        </p:spPr>
        <p:txBody>
          <a:bodyPr/>
          <a:lstStyle/>
          <a:p>
            <a:endParaRPr lang="en-US"/>
          </a:p>
        </p:txBody>
      </p:sp>
      <p:sp>
        <p:nvSpPr>
          <p:cNvPr id="9" name="Slide Number Placeholder 8"/>
          <p:cNvSpPr>
            <a:spLocks noGrp="1"/>
          </p:cNvSpPr>
          <p:nvPr>
            <p:ph type="sldNum" sz="quarter" idx="11"/>
          </p:nvPr>
        </p:nvSpPr>
        <p:spPr>
          <a:xfrm>
            <a:off x="8647272" y="6407944"/>
            <a:ext cx="365760" cy="365125"/>
          </a:xfrm>
          <a:prstGeom prst="rect">
            <a:avLst/>
          </a:prstGeom>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a:xfrm>
            <a:off x="4380072" y="6407944"/>
            <a:ext cx="2350681" cy="365125"/>
          </a:xfrm>
          <a:prstGeom prst="rect">
            <a:avLst/>
          </a:prstGeom>
        </p:spPr>
        <p:txBody>
          <a:bodyPr/>
          <a:lstStyle/>
          <a:p>
            <a:endParaRPr lang="en-US"/>
          </a:p>
        </p:txBody>
      </p:sp>
      <p:sp>
        <p:nvSpPr>
          <p:cNvPr id="11" name="Title 8"/>
          <p:cNvSpPr>
            <a:spLocks noGrp="1"/>
          </p:cNvSpPr>
          <p:nvPr>
            <p:ph type="title"/>
          </p:nvPr>
        </p:nvSpPr>
        <p:spPr>
          <a:xfrm>
            <a:off x="457200" y="120549"/>
            <a:ext cx="7010400" cy="1197214"/>
          </a:xfrm>
          <a:prstGeom prst="rect">
            <a:avLst/>
          </a:prstGeom>
        </p:spPr>
        <p:txBody>
          <a:bodyPr anchor="b" anchorCtr="0">
            <a:normAutofit/>
          </a:bodyPr>
          <a:lstStyle>
            <a:lvl1pPr>
              <a:defRPr>
                <a:solidFill>
                  <a:schemeClr val="tx2">
                    <a:lumMod val="75000"/>
                  </a:schemeClr>
                </a:solidFill>
              </a:defRPr>
            </a:lvl1pPr>
          </a:lstStyle>
          <a:p>
            <a:pPr algn="l"/>
            <a:r>
              <a:rPr lang="en-US" smtClean="0"/>
              <a:t>Click to edit Master title style</a:t>
            </a:r>
            <a:endParaRPr lang="en-US" dirty="0"/>
          </a:p>
        </p:txBody>
      </p:sp>
      <p:pic>
        <p:nvPicPr>
          <p:cNvPr id="12" name="Picture 11" descr="SBCSS_T_c_090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4185" y="45328"/>
            <a:ext cx="1031484" cy="1137472"/>
          </a:xfrm>
          <a:prstGeom prst="rect">
            <a:avLst/>
          </a:prstGeom>
        </p:spPr>
      </p:pic>
      <p:sp>
        <p:nvSpPr>
          <p:cNvPr id="13" name="TextBox 12"/>
          <p:cNvSpPr txBox="1"/>
          <p:nvPr userDrawn="1"/>
        </p:nvSpPr>
        <p:spPr>
          <a:xfrm>
            <a:off x="7565226" y="1143000"/>
            <a:ext cx="1172116" cy="192360"/>
          </a:xfrm>
          <a:prstGeom prst="rect">
            <a:avLst/>
          </a:prstGeom>
          <a:noFill/>
        </p:spPr>
        <p:txBody>
          <a:bodyPr wrap="none" rtlCol="0">
            <a:spAutoFit/>
          </a:bodyPr>
          <a:lstStyle/>
          <a:p>
            <a:r>
              <a:rPr lang="en-US" sz="650" b="1" dirty="0" smtClean="0">
                <a:solidFill>
                  <a:schemeClr val="tx2">
                    <a:lumMod val="75000"/>
                  </a:schemeClr>
                </a:solidFill>
              </a:rPr>
              <a:t>Education Support Services</a:t>
            </a:r>
            <a:endParaRPr lang="en-US" sz="650" b="1" dirty="0">
              <a:solidFill>
                <a:schemeClr val="tx2">
                  <a:lumMod val="75000"/>
                </a:schemeClr>
              </a:solidFill>
            </a:endParaRPr>
          </a:p>
        </p:txBody>
      </p:sp>
    </p:spTree>
    <p:extLst>
      <p:ext uri="{BB962C8B-B14F-4D97-AF65-F5344CB8AC3E}">
        <p14:creationId xmlns:p14="http://schemas.microsoft.com/office/powerpoint/2010/main" val="5480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5257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9525" y="3938588"/>
            <a:ext cx="5257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a:xfrm>
            <a:off x="6727032" y="6407944"/>
            <a:ext cx="1920240" cy="365760"/>
          </a:xfrm>
          <a:prstGeom prst="rect">
            <a:avLst/>
          </a:prstGeom>
        </p:spPr>
        <p:txBody>
          <a:bodyPr/>
          <a:lstStyle>
            <a:lvl1pPr>
              <a:defRPr/>
            </a:lvl1pPr>
          </a:lstStyle>
          <a:p>
            <a:endParaRPr lang="en-US" dirty="0">
              <a:solidFill>
                <a:prstClr val="black"/>
              </a:solidFill>
            </a:endParaRPr>
          </a:p>
        </p:txBody>
      </p:sp>
      <p:sp>
        <p:nvSpPr>
          <p:cNvPr id="6" name="Footer Placeholder 21"/>
          <p:cNvSpPr>
            <a:spLocks noGrp="1"/>
          </p:cNvSpPr>
          <p:nvPr>
            <p:ph type="ftr" sz="quarter" idx="11"/>
          </p:nvPr>
        </p:nvSpPr>
        <p:spPr>
          <a:xfrm>
            <a:off x="4380072" y="6407944"/>
            <a:ext cx="2350681" cy="365125"/>
          </a:xfrm>
          <a:prstGeom prst="rect">
            <a:avLst/>
          </a:prstGeom>
        </p:spPr>
        <p:txBody>
          <a:bodyPr/>
          <a:lstStyle>
            <a:lvl1pPr>
              <a:defRPr/>
            </a:lvl1pPr>
          </a:lstStyle>
          <a:p>
            <a:endParaRPr lang="en-US" dirty="0">
              <a:solidFill>
                <a:prstClr val="black"/>
              </a:solidFill>
            </a:endParaRPr>
          </a:p>
        </p:txBody>
      </p:sp>
      <p:sp>
        <p:nvSpPr>
          <p:cNvPr id="7" name="Slide Number Placeholder 17"/>
          <p:cNvSpPr>
            <a:spLocks noGrp="1"/>
          </p:cNvSpPr>
          <p:nvPr>
            <p:ph type="sldNum" sz="quarter" idx="12"/>
          </p:nvPr>
        </p:nvSpPr>
        <p:spPr>
          <a:xfrm>
            <a:off x="8647272" y="6407944"/>
            <a:ext cx="365760" cy="365125"/>
          </a:xfrm>
          <a:prstGeom prst="rect">
            <a:avLst/>
          </a:prstGeom>
        </p:spPr>
        <p:txBody>
          <a:bodyPr/>
          <a:lstStyle>
            <a:lvl1pPr>
              <a:defRPr/>
            </a:lvl1pPr>
          </a:lstStyle>
          <a:p>
            <a:fld id="{1C6D4E06-84C7-4852-9944-6ECA8DA3EDB6}"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61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296970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56327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0175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3668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75245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8944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27403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5715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46622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53481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0528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609600"/>
            <a:ext cx="20764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769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885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344213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51020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035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338632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331055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67838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24455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0316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95844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34032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5741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609600"/>
            <a:ext cx="20764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769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34948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411075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829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35010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67072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475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23532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74089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8468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149118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40398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0079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609600"/>
            <a:ext cx="20764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769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63987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09600"/>
            <a:ext cx="8305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856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6902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305800" cy="4114800"/>
          </a:xfrm>
        </p:spPr>
        <p:txBody>
          <a:bodyPr/>
          <a:lstStyle/>
          <a:p>
            <a:pPr lvl="0"/>
            <a:r>
              <a:rPr lang="en-US" noProof="0" smtClean="0"/>
              <a:t>Click icon to add table</a:t>
            </a:r>
            <a:endParaRPr lang="en-US" noProof="0" smtClean="0"/>
          </a:p>
        </p:txBody>
      </p:sp>
    </p:spTree>
    <p:extLst>
      <p:ext uri="{BB962C8B-B14F-4D97-AF65-F5344CB8AC3E}">
        <p14:creationId xmlns:p14="http://schemas.microsoft.com/office/powerpoint/2010/main" val="30501177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59462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88539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078780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0943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19690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002217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92242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09580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54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571206" y="-2914066"/>
            <a:ext cx="1677988" cy="74676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fld id="{E4FF5162-D34B-4947-9604-D5D7CDF03AFF}" type="datetimeFigureOut">
              <a:rPr lang="en-US" smtClean="0"/>
              <a:t>2/26/2014</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415914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87274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87862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540488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EE3E8F-DBCE-4947-BF78-92D65923B269}" type="slidenum">
              <a:rPr lang="en-US"/>
              <a:pPr>
                <a:defRPr/>
              </a:pPr>
              <a:t>‹#›</a:t>
            </a:fld>
            <a:endParaRPr lang="en-US"/>
          </a:p>
        </p:txBody>
      </p:sp>
    </p:spTree>
    <p:extLst>
      <p:ext uri="{BB962C8B-B14F-4D97-AF65-F5344CB8AC3E}">
        <p14:creationId xmlns:p14="http://schemas.microsoft.com/office/powerpoint/2010/main" val="351110081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B9D63A-1ECF-4B63-BF88-F9B783403FFB}" type="slidenum">
              <a:rPr lang="en-US"/>
              <a:pPr>
                <a:defRPr/>
              </a:pPr>
              <a:t>‹#›</a:t>
            </a:fld>
            <a:endParaRPr lang="en-US"/>
          </a:p>
        </p:txBody>
      </p:sp>
    </p:spTree>
    <p:extLst>
      <p:ext uri="{BB962C8B-B14F-4D97-AF65-F5344CB8AC3E}">
        <p14:creationId xmlns:p14="http://schemas.microsoft.com/office/powerpoint/2010/main" val="359266353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13C840-BBB2-4310-8CB2-E78F6203CB86}" type="slidenum">
              <a:rPr lang="en-US"/>
              <a:pPr>
                <a:defRPr/>
              </a:pPr>
              <a:t>‹#›</a:t>
            </a:fld>
            <a:endParaRPr lang="en-US"/>
          </a:p>
        </p:txBody>
      </p:sp>
    </p:spTree>
    <p:extLst>
      <p:ext uri="{BB962C8B-B14F-4D97-AF65-F5344CB8AC3E}">
        <p14:creationId xmlns:p14="http://schemas.microsoft.com/office/powerpoint/2010/main" val="27075307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0CE7AD-8B14-463F-A569-F5EAE9003D60}" type="slidenum">
              <a:rPr lang="en-US"/>
              <a:pPr>
                <a:defRPr/>
              </a:pPr>
              <a:t>‹#›</a:t>
            </a:fld>
            <a:endParaRPr lang="en-US"/>
          </a:p>
        </p:txBody>
      </p:sp>
    </p:spTree>
    <p:extLst>
      <p:ext uri="{BB962C8B-B14F-4D97-AF65-F5344CB8AC3E}">
        <p14:creationId xmlns:p14="http://schemas.microsoft.com/office/powerpoint/2010/main" val="1782502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0E1ED0-ACEA-4C94-BE10-019BBBD5D561}" type="slidenum">
              <a:rPr lang="en-US"/>
              <a:pPr>
                <a:defRPr/>
              </a:pPr>
              <a:t>‹#›</a:t>
            </a:fld>
            <a:endParaRPr lang="en-US"/>
          </a:p>
        </p:txBody>
      </p:sp>
    </p:spTree>
    <p:extLst>
      <p:ext uri="{BB962C8B-B14F-4D97-AF65-F5344CB8AC3E}">
        <p14:creationId xmlns:p14="http://schemas.microsoft.com/office/powerpoint/2010/main" val="1853904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B450B2-E5BA-48C8-86D9-B93EF7BAE4DA}" type="slidenum">
              <a:rPr lang="en-US"/>
              <a:pPr>
                <a:defRPr/>
              </a:pPr>
              <a:t>‹#›</a:t>
            </a:fld>
            <a:endParaRPr lang="en-US"/>
          </a:p>
        </p:txBody>
      </p:sp>
    </p:spTree>
    <p:extLst>
      <p:ext uri="{BB962C8B-B14F-4D97-AF65-F5344CB8AC3E}">
        <p14:creationId xmlns:p14="http://schemas.microsoft.com/office/powerpoint/2010/main" val="16815277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64F46C-D121-4F76-8062-856A7E58203C}" type="slidenum">
              <a:rPr lang="en-US"/>
              <a:pPr>
                <a:defRPr/>
              </a:pPr>
              <a:t>‹#›</a:t>
            </a:fld>
            <a:endParaRPr lang="en-US"/>
          </a:p>
        </p:txBody>
      </p:sp>
    </p:spTree>
    <p:extLst>
      <p:ext uri="{BB962C8B-B14F-4D97-AF65-F5344CB8AC3E}">
        <p14:creationId xmlns:p14="http://schemas.microsoft.com/office/powerpoint/2010/main" val="22150844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D55250-9D0B-48B9-8581-56E3154264AD}" type="slidenum">
              <a:rPr lang="en-US"/>
              <a:pPr>
                <a:defRPr/>
              </a:pPr>
              <a:t>‹#›</a:t>
            </a:fld>
            <a:endParaRPr lang="en-US"/>
          </a:p>
        </p:txBody>
      </p:sp>
    </p:spTree>
    <p:extLst>
      <p:ext uri="{BB962C8B-B14F-4D97-AF65-F5344CB8AC3E}">
        <p14:creationId xmlns:p14="http://schemas.microsoft.com/office/powerpoint/2010/main" val="1753000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404372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456B4F-8EF3-47CC-8036-B3E92A5965F4}" type="slidenum">
              <a:rPr lang="en-US"/>
              <a:pPr>
                <a:defRPr/>
              </a:pPr>
              <a:t>‹#›</a:t>
            </a:fld>
            <a:endParaRPr lang="en-US"/>
          </a:p>
        </p:txBody>
      </p:sp>
    </p:spTree>
    <p:extLst>
      <p:ext uri="{BB962C8B-B14F-4D97-AF65-F5344CB8AC3E}">
        <p14:creationId xmlns:p14="http://schemas.microsoft.com/office/powerpoint/2010/main" val="10835956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741AEF-187F-453C-9E08-A7E263A1EB46}" type="slidenum">
              <a:rPr lang="en-US"/>
              <a:pPr>
                <a:defRPr/>
              </a:pPr>
              <a:t>‹#›</a:t>
            </a:fld>
            <a:endParaRPr lang="en-US"/>
          </a:p>
        </p:txBody>
      </p:sp>
    </p:spTree>
    <p:extLst>
      <p:ext uri="{BB962C8B-B14F-4D97-AF65-F5344CB8AC3E}">
        <p14:creationId xmlns:p14="http://schemas.microsoft.com/office/powerpoint/2010/main" val="11948000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78FD6D-0154-4E61-BE2F-5F7E876FF668}" type="slidenum">
              <a:rPr lang="en-US"/>
              <a:pPr>
                <a:defRPr/>
              </a:pPr>
              <a:t>‹#›</a:t>
            </a:fld>
            <a:endParaRPr lang="en-US"/>
          </a:p>
        </p:txBody>
      </p:sp>
    </p:spTree>
    <p:extLst>
      <p:ext uri="{BB962C8B-B14F-4D97-AF65-F5344CB8AC3E}">
        <p14:creationId xmlns:p14="http://schemas.microsoft.com/office/powerpoint/2010/main" val="382548888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3750544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272946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45649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8402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4193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12097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932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736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44483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97577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3689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467574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33012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01088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4007862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558424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026572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2134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7284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3363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6568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654366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1478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4209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F8B2D7-8316-47C5-AC82-F2453910908B}" type="slidenum">
              <a:rPr lang="en-US"/>
              <a:pPr>
                <a:defRPr/>
              </a:pPr>
              <a:t>‹#›</a:t>
            </a:fld>
            <a:endParaRPr lang="en-US"/>
          </a:p>
        </p:txBody>
      </p:sp>
    </p:spTree>
    <p:extLst>
      <p:ext uri="{BB962C8B-B14F-4D97-AF65-F5344CB8AC3E}">
        <p14:creationId xmlns:p14="http://schemas.microsoft.com/office/powerpoint/2010/main" val="17159150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664F31-CC15-4D3A-AE45-5E85E8C5C688}" type="slidenum">
              <a:rPr lang="en-US"/>
              <a:pPr>
                <a:defRPr/>
              </a:pPr>
              <a:t>‹#›</a:t>
            </a:fld>
            <a:endParaRPr lang="en-US"/>
          </a:p>
        </p:txBody>
      </p:sp>
    </p:spTree>
    <p:extLst>
      <p:ext uri="{BB962C8B-B14F-4D97-AF65-F5344CB8AC3E}">
        <p14:creationId xmlns:p14="http://schemas.microsoft.com/office/powerpoint/2010/main" val="94699761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1BEE67-AD53-4844-BD49-7F776E1C5BFC}" type="slidenum">
              <a:rPr lang="en-US"/>
              <a:pPr>
                <a:defRPr/>
              </a:pPr>
              <a:t>‹#›</a:t>
            </a:fld>
            <a:endParaRPr lang="en-US"/>
          </a:p>
        </p:txBody>
      </p:sp>
    </p:spTree>
    <p:extLst>
      <p:ext uri="{BB962C8B-B14F-4D97-AF65-F5344CB8AC3E}">
        <p14:creationId xmlns:p14="http://schemas.microsoft.com/office/powerpoint/2010/main" val="394705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A0EC35-BE61-40CD-B2A8-E7E9FC758F12}" type="slidenum">
              <a:rPr lang="en-US"/>
              <a:pPr>
                <a:defRPr/>
              </a:pPr>
              <a:t>‹#›</a:t>
            </a:fld>
            <a:endParaRPr lang="en-US"/>
          </a:p>
        </p:txBody>
      </p:sp>
    </p:spTree>
    <p:extLst>
      <p:ext uri="{BB962C8B-B14F-4D97-AF65-F5344CB8AC3E}">
        <p14:creationId xmlns:p14="http://schemas.microsoft.com/office/powerpoint/2010/main" val="357608183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3D2A21D-72EC-4C6A-B11F-264D99FA1A0A}" type="slidenum">
              <a:rPr lang="en-US"/>
              <a:pPr>
                <a:defRPr/>
              </a:pPr>
              <a:t>‹#›</a:t>
            </a:fld>
            <a:endParaRPr lang="en-US"/>
          </a:p>
        </p:txBody>
      </p:sp>
    </p:spTree>
    <p:extLst>
      <p:ext uri="{BB962C8B-B14F-4D97-AF65-F5344CB8AC3E}">
        <p14:creationId xmlns:p14="http://schemas.microsoft.com/office/powerpoint/2010/main" val="2113136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8"/>
          <p:cNvSpPr>
            <a:spLocks noGrp="1"/>
          </p:cNvSpPr>
          <p:nvPr>
            <p:ph type="title"/>
          </p:nvPr>
        </p:nvSpPr>
        <p:spPr>
          <a:xfrm>
            <a:off x="457200" y="120549"/>
            <a:ext cx="7010400" cy="1197214"/>
          </a:xfrm>
          <a:prstGeom prst="rect">
            <a:avLst/>
          </a:prstGeom>
        </p:spPr>
        <p:txBody>
          <a:bodyPr anchor="b" anchorCtr="0">
            <a:normAutofit/>
          </a:bodyPr>
          <a:lstStyle>
            <a:lvl1pPr>
              <a:defRPr>
                <a:solidFill>
                  <a:schemeClr val="tx2">
                    <a:lumMod val="75000"/>
                  </a:schemeClr>
                </a:solidFill>
              </a:defRPr>
            </a:lvl1pPr>
          </a:lstStyle>
          <a:p>
            <a:pPr algn="l"/>
            <a:r>
              <a:rPr lang="en-US" smtClean="0"/>
              <a:t>Click to edit Master title style</a:t>
            </a:r>
            <a:endParaRPr lang="en-US" dirty="0"/>
          </a:p>
        </p:txBody>
      </p:sp>
      <p:pic>
        <p:nvPicPr>
          <p:cNvPr id="12" name="Picture 11" descr="SBCSS_T_c_090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4185" y="45328"/>
            <a:ext cx="1031484" cy="1137472"/>
          </a:xfrm>
          <a:prstGeom prst="rect">
            <a:avLst/>
          </a:prstGeom>
        </p:spPr>
      </p:pic>
      <p:sp>
        <p:nvSpPr>
          <p:cNvPr id="13" name="TextBox 12"/>
          <p:cNvSpPr txBox="1"/>
          <p:nvPr userDrawn="1"/>
        </p:nvSpPr>
        <p:spPr>
          <a:xfrm>
            <a:off x="7565226" y="1143000"/>
            <a:ext cx="1172116" cy="192360"/>
          </a:xfrm>
          <a:prstGeom prst="rect">
            <a:avLst/>
          </a:prstGeom>
          <a:noFill/>
        </p:spPr>
        <p:txBody>
          <a:bodyPr wrap="none" rtlCol="0">
            <a:spAutoFit/>
          </a:bodyPr>
          <a:lstStyle/>
          <a:p>
            <a:r>
              <a:rPr lang="en-US" sz="650" b="1" dirty="0" smtClean="0">
                <a:solidFill>
                  <a:schemeClr val="tx2">
                    <a:lumMod val="75000"/>
                  </a:schemeClr>
                </a:solidFill>
              </a:rPr>
              <a:t>Education Support Services</a:t>
            </a:r>
            <a:endParaRPr lang="en-US" sz="650" b="1" dirty="0">
              <a:solidFill>
                <a:schemeClr val="tx2">
                  <a:lumMod val="75000"/>
                </a:schemeClr>
              </a:solidFill>
            </a:endParaRPr>
          </a:p>
        </p:txBody>
      </p:sp>
    </p:spTree>
    <p:extLst>
      <p:ext uri="{BB962C8B-B14F-4D97-AF65-F5344CB8AC3E}">
        <p14:creationId xmlns:p14="http://schemas.microsoft.com/office/powerpoint/2010/main" val="5480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E3C31A-391B-4097-BF46-0D5F71A6F2BC}" type="slidenum">
              <a:rPr lang="en-US"/>
              <a:pPr>
                <a:defRPr/>
              </a:pPr>
              <a:t>‹#›</a:t>
            </a:fld>
            <a:endParaRPr lang="en-US"/>
          </a:p>
        </p:txBody>
      </p:sp>
    </p:spTree>
    <p:extLst>
      <p:ext uri="{BB962C8B-B14F-4D97-AF65-F5344CB8AC3E}">
        <p14:creationId xmlns:p14="http://schemas.microsoft.com/office/powerpoint/2010/main" val="182908986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1FF6AC-9DC6-4F4C-BF86-5948E434088E}" type="slidenum">
              <a:rPr lang="en-US"/>
              <a:pPr>
                <a:defRPr/>
              </a:pPr>
              <a:t>‹#›</a:t>
            </a:fld>
            <a:endParaRPr lang="en-US"/>
          </a:p>
        </p:txBody>
      </p:sp>
    </p:spTree>
    <p:extLst>
      <p:ext uri="{BB962C8B-B14F-4D97-AF65-F5344CB8AC3E}">
        <p14:creationId xmlns:p14="http://schemas.microsoft.com/office/powerpoint/2010/main" val="19361406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95BD84-05FA-4BE2-ADAE-5C841513501A}" type="slidenum">
              <a:rPr lang="en-US"/>
              <a:pPr>
                <a:defRPr/>
              </a:pPr>
              <a:t>‹#›</a:t>
            </a:fld>
            <a:endParaRPr lang="en-US"/>
          </a:p>
        </p:txBody>
      </p:sp>
    </p:spTree>
    <p:extLst>
      <p:ext uri="{BB962C8B-B14F-4D97-AF65-F5344CB8AC3E}">
        <p14:creationId xmlns:p14="http://schemas.microsoft.com/office/powerpoint/2010/main" val="3404525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F8C393-9FBD-4091-A84D-6A865071F07C}" type="slidenum">
              <a:rPr lang="en-US"/>
              <a:pPr>
                <a:defRPr/>
              </a:pPr>
              <a:t>‹#›</a:t>
            </a:fld>
            <a:endParaRPr lang="en-US"/>
          </a:p>
        </p:txBody>
      </p:sp>
    </p:spTree>
    <p:extLst>
      <p:ext uri="{BB962C8B-B14F-4D97-AF65-F5344CB8AC3E}">
        <p14:creationId xmlns:p14="http://schemas.microsoft.com/office/powerpoint/2010/main" val="8918554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D9DBB-0807-4FB6-B877-23DB63363224}" type="slidenum">
              <a:rPr lang="en-US"/>
              <a:pPr>
                <a:defRPr/>
              </a:pPr>
              <a:t>‹#›</a:t>
            </a:fld>
            <a:endParaRPr lang="en-US"/>
          </a:p>
        </p:txBody>
      </p:sp>
    </p:spTree>
    <p:extLst>
      <p:ext uri="{BB962C8B-B14F-4D97-AF65-F5344CB8AC3E}">
        <p14:creationId xmlns:p14="http://schemas.microsoft.com/office/powerpoint/2010/main" val="32826098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DF95BC-33EB-449B-9C91-BA799706A037}" type="slidenum">
              <a:rPr lang="en-US"/>
              <a:pPr>
                <a:defRPr/>
              </a:pPr>
              <a:t>‹#›</a:t>
            </a:fld>
            <a:endParaRPr lang="en-US"/>
          </a:p>
        </p:txBody>
      </p:sp>
    </p:spTree>
    <p:extLst>
      <p:ext uri="{BB962C8B-B14F-4D97-AF65-F5344CB8AC3E}">
        <p14:creationId xmlns:p14="http://schemas.microsoft.com/office/powerpoint/2010/main" val="390306884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6724669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241591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309012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9343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a:xfrm>
            <a:off x="304800" y="6026406"/>
            <a:ext cx="609600" cy="587119"/>
          </a:xfrm>
        </p:spPr>
        <p:txBody>
          <a:bodyPr/>
          <a:lstStyle>
            <a:lvl1pPr>
              <a:defRPr>
                <a:solidFill>
                  <a:srgbClr val="FFFFFF"/>
                </a:solidFill>
              </a:defRPr>
            </a:lvl1pPr>
            <a:extLst/>
          </a:lstStyle>
          <a:p>
            <a:fld id="{D9098022-8651-4217-98EB-8C2D7ABB5A0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530707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112265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777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78175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432508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57092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108412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4350809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55710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2956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5257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9525" y="3938588"/>
            <a:ext cx="5257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21"/>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fld id="{1C6D4E06-84C7-4852-9944-6ECA8DA3EDB6}"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61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43579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950674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486277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05358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626635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957055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713652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36575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CB1CA7-78A0-4A01-A357-8B00CF848EE5}" type="slidenum">
              <a:rPr lang="en-US"/>
              <a:pPr>
                <a:defRPr/>
              </a:pPr>
              <a:t>‹#›</a:t>
            </a:fld>
            <a:endParaRPr lang="en-US"/>
          </a:p>
        </p:txBody>
      </p:sp>
    </p:spTree>
    <p:extLst>
      <p:ext uri="{BB962C8B-B14F-4D97-AF65-F5344CB8AC3E}">
        <p14:creationId xmlns:p14="http://schemas.microsoft.com/office/powerpoint/2010/main" val="332997655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3B694-B4BF-4CA5-B65F-DCD14F340BFD}" type="slidenum">
              <a:rPr lang="en-US"/>
              <a:pPr>
                <a:defRPr/>
              </a:pPr>
              <a:t>‹#›</a:t>
            </a:fld>
            <a:endParaRPr lang="en-US"/>
          </a:p>
        </p:txBody>
      </p:sp>
    </p:spTree>
    <p:extLst>
      <p:ext uri="{BB962C8B-B14F-4D97-AF65-F5344CB8AC3E}">
        <p14:creationId xmlns:p14="http://schemas.microsoft.com/office/powerpoint/2010/main" val="3173498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947726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F69CF-A622-4343-A74B-320FD5BB2C3E}" type="slidenum">
              <a:rPr lang="en-US"/>
              <a:pPr>
                <a:defRPr/>
              </a:pPr>
              <a:t>‹#›</a:t>
            </a:fld>
            <a:endParaRPr lang="en-US"/>
          </a:p>
        </p:txBody>
      </p:sp>
    </p:spTree>
    <p:extLst>
      <p:ext uri="{BB962C8B-B14F-4D97-AF65-F5344CB8AC3E}">
        <p14:creationId xmlns:p14="http://schemas.microsoft.com/office/powerpoint/2010/main" val="108287122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ACA6D7-5978-4E46-91B0-844D5D3F0421}" type="slidenum">
              <a:rPr lang="en-US"/>
              <a:pPr>
                <a:defRPr/>
              </a:pPr>
              <a:t>‹#›</a:t>
            </a:fld>
            <a:endParaRPr lang="en-US"/>
          </a:p>
        </p:txBody>
      </p:sp>
    </p:spTree>
    <p:extLst>
      <p:ext uri="{BB962C8B-B14F-4D97-AF65-F5344CB8AC3E}">
        <p14:creationId xmlns:p14="http://schemas.microsoft.com/office/powerpoint/2010/main" val="313068055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8B0B4E-0D84-44ED-940D-096407A17750}" type="slidenum">
              <a:rPr lang="en-US"/>
              <a:pPr>
                <a:defRPr/>
              </a:pPr>
              <a:t>‹#›</a:t>
            </a:fld>
            <a:endParaRPr lang="en-US"/>
          </a:p>
        </p:txBody>
      </p:sp>
    </p:spTree>
    <p:extLst>
      <p:ext uri="{BB962C8B-B14F-4D97-AF65-F5344CB8AC3E}">
        <p14:creationId xmlns:p14="http://schemas.microsoft.com/office/powerpoint/2010/main" val="190225723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BE5BD8-BB2B-4C94-951B-45CA1ACF8216}" type="slidenum">
              <a:rPr lang="en-US"/>
              <a:pPr>
                <a:defRPr/>
              </a:pPr>
              <a:t>‹#›</a:t>
            </a:fld>
            <a:endParaRPr lang="en-US"/>
          </a:p>
        </p:txBody>
      </p:sp>
    </p:spTree>
    <p:extLst>
      <p:ext uri="{BB962C8B-B14F-4D97-AF65-F5344CB8AC3E}">
        <p14:creationId xmlns:p14="http://schemas.microsoft.com/office/powerpoint/2010/main" val="343070276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A21761-C6A1-4231-8C08-D3A27366AD81}" type="slidenum">
              <a:rPr lang="en-US"/>
              <a:pPr>
                <a:defRPr/>
              </a:pPr>
              <a:t>‹#›</a:t>
            </a:fld>
            <a:endParaRPr lang="en-US"/>
          </a:p>
        </p:txBody>
      </p:sp>
    </p:spTree>
    <p:extLst>
      <p:ext uri="{BB962C8B-B14F-4D97-AF65-F5344CB8AC3E}">
        <p14:creationId xmlns:p14="http://schemas.microsoft.com/office/powerpoint/2010/main" val="150086098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FDB5D4-8327-4A65-9F5D-B24407F63852}" type="slidenum">
              <a:rPr lang="en-US"/>
              <a:pPr>
                <a:defRPr/>
              </a:pPr>
              <a:t>‹#›</a:t>
            </a:fld>
            <a:endParaRPr lang="en-US"/>
          </a:p>
        </p:txBody>
      </p:sp>
    </p:spTree>
    <p:extLst>
      <p:ext uri="{BB962C8B-B14F-4D97-AF65-F5344CB8AC3E}">
        <p14:creationId xmlns:p14="http://schemas.microsoft.com/office/powerpoint/2010/main" val="397644635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176190-2B7B-4C3A-B3A5-35229A007631}" type="slidenum">
              <a:rPr lang="en-US"/>
              <a:pPr>
                <a:defRPr/>
              </a:pPr>
              <a:t>‹#›</a:t>
            </a:fld>
            <a:endParaRPr lang="en-US"/>
          </a:p>
        </p:txBody>
      </p:sp>
    </p:spTree>
    <p:extLst>
      <p:ext uri="{BB962C8B-B14F-4D97-AF65-F5344CB8AC3E}">
        <p14:creationId xmlns:p14="http://schemas.microsoft.com/office/powerpoint/2010/main" val="355232083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CD2D7F-5410-477F-B6E8-5169C5E85151}" type="slidenum">
              <a:rPr lang="en-US"/>
              <a:pPr>
                <a:defRPr/>
              </a:pPr>
              <a:t>‹#›</a:t>
            </a:fld>
            <a:endParaRPr lang="en-US"/>
          </a:p>
        </p:txBody>
      </p:sp>
    </p:spTree>
    <p:extLst>
      <p:ext uri="{BB962C8B-B14F-4D97-AF65-F5344CB8AC3E}">
        <p14:creationId xmlns:p14="http://schemas.microsoft.com/office/powerpoint/2010/main" val="39623459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FA7974-1FF5-4A92-B049-D9570E2AE4BF}" type="slidenum">
              <a:rPr lang="en-US"/>
              <a:pPr>
                <a:defRPr/>
              </a:pPr>
              <a:t>‹#›</a:t>
            </a:fld>
            <a:endParaRPr lang="en-US"/>
          </a:p>
        </p:txBody>
      </p:sp>
    </p:spTree>
    <p:extLst>
      <p:ext uri="{BB962C8B-B14F-4D97-AF65-F5344CB8AC3E}">
        <p14:creationId xmlns:p14="http://schemas.microsoft.com/office/powerpoint/2010/main" val="319753821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5611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573659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230454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7281285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311470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14885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689663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28418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888722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911110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812512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9723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088391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DC213-A10F-4629-8729-1904909FD245}" type="slidenum">
              <a:rPr lang="en-US"/>
              <a:pPr>
                <a:defRPr/>
              </a:pPr>
              <a:t>‹#›</a:t>
            </a:fld>
            <a:endParaRPr lang="en-US"/>
          </a:p>
        </p:txBody>
      </p:sp>
    </p:spTree>
    <p:extLst>
      <p:ext uri="{BB962C8B-B14F-4D97-AF65-F5344CB8AC3E}">
        <p14:creationId xmlns:p14="http://schemas.microsoft.com/office/powerpoint/2010/main" val="8677144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BD4523-9131-4679-915F-142F8F21C774}" type="slidenum">
              <a:rPr lang="en-US"/>
              <a:pPr>
                <a:defRPr/>
              </a:pPr>
              <a:t>‹#›</a:t>
            </a:fld>
            <a:endParaRPr lang="en-US"/>
          </a:p>
        </p:txBody>
      </p:sp>
    </p:spTree>
    <p:extLst>
      <p:ext uri="{BB962C8B-B14F-4D97-AF65-F5344CB8AC3E}">
        <p14:creationId xmlns:p14="http://schemas.microsoft.com/office/powerpoint/2010/main" val="416393343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B6743-ECE6-4ACE-91CC-E3CC6EA95BFE}" type="slidenum">
              <a:rPr lang="en-US"/>
              <a:pPr>
                <a:defRPr/>
              </a:pPr>
              <a:t>‹#›</a:t>
            </a:fld>
            <a:endParaRPr lang="en-US"/>
          </a:p>
        </p:txBody>
      </p:sp>
    </p:spTree>
    <p:extLst>
      <p:ext uri="{BB962C8B-B14F-4D97-AF65-F5344CB8AC3E}">
        <p14:creationId xmlns:p14="http://schemas.microsoft.com/office/powerpoint/2010/main" val="206678530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99CFE2-9439-47C9-A772-38371824739F}" type="slidenum">
              <a:rPr lang="en-US"/>
              <a:pPr>
                <a:defRPr/>
              </a:pPr>
              <a:t>‹#›</a:t>
            </a:fld>
            <a:endParaRPr lang="en-US"/>
          </a:p>
        </p:txBody>
      </p:sp>
    </p:spTree>
    <p:extLst>
      <p:ext uri="{BB962C8B-B14F-4D97-AF65-F5344CB8AC3E}">
        <p14:creationId xmlns:p14="http://schemas.microsoft.com/office/powerpoint/2010/main" val="272043123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DB06E1-D0D6-4159-BD43-2B2C958351A8}" type="slidenum">
              <a:rPr lang="en-US"/>
              <a:pPr>
                <a:defRPr/>
              </a:pPr>
              <a:t>‹#›</a:t>
            </a:fld>
            <a:endParaRPr lang="en-US"/>
          </a:p>
        </p:txBody>
      </p:sp>
    </p:spTree>
    <p:extLst>
      <p:ext uri="{BB962C8B-B14F-4D97-AF65-F5344CB8AC3E}">
        <p14:creationId xmlns:p14="http://schemas.microsoft.com/office/powerpoint/2010/main" val="321299601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2D457E-5164-499F-A328-8031D86CFD19}" type="slidenum">
              <a:rPr lang="en-US"/>
              <a:pPr>
                <a:defRPr/>
              </a:pPr>
              <a:t>‹#›</a:t>
            </a:fld>
            <a:endParaRPr lang="en-US"/>
          </a:p>
        </p:txBody>
      </p:sp>
    </p:spTree>
    <p:extLst>
      <p:ext uri="{BB962C8B-B14F-4D97-AF65-F5344CB8AC3E}">
        <p14:creationId xmlns:p14="http://schemas.microsoft.com/office/powerpoint/2010/main" val="30828998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E3C3F77-73E9-4A30-B117-478695B62A52}" type="slidenum">
              <a:rPr lang="en-US"/>
              <a:pPr>
                <a:defRPr/>
              </a:pPr>
              <a:t>‹#›</a:t>
            </a:fld>
            <a:endParaRPr lang="en-US"/>
          </a:p>
        </p:txBody>
      </p:sp>
    </p:spTree>
    <p:extLst>
      <p:ext uri="{BB962C8B-B14F-4D97-AF65-F5344CB8AC3E}">
        <p14:creationId xmlns:p14="http://schemas.microsoft.com/office/powerpoint/2010/main" val="166702550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CB8301-42F9-495C-B3E4-E6991A3F67FD}" type="slidenum">
              <a:rPr lang="en-US"/>
              <a:pPr>
                <a:defRPr/>
              </a:pPr>
              <a:t>‹#›</a:t>
            </a:fld>
            <a:endParaRPr lang="en-US"/>
          </a:p>
        </p:txBody>
      </p:sp>
    </p:spTree>
    <p:extLst>
      <p:ext uri="{BB962C8B-B14F-4D97-AF65-F5344CB8AC3E}">
        <p14:creationId xmlns:p14="http://schemas.microsoft.com/office/powerpoint/2010/main" val="400254533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D5D63-1F8E-4BE0-BEC4-ADCB64BA6053}" type="slidenum">
              <a:rPr lang="en-US"/>
              <a:pPr>
                <a:defRPr/>
              </a:pPr>
              <a:t>‹#›</a:t>
            </a:fld>
            <a:endParaRPr lang="en-US"/>
          </a:p>
        </p:txBody>
      </p:sp>
    </p:spTree>
    <p:extLst>
      <p:ext uri="{BB962C8B-B14F-4D97-AF65-F5344CB8AC3E}">
        <p14:creationId xmlns:p14="http://schemas.microsoft.com/office/powerpoint/2010/main" val="293762099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13971-7206-4C6F-96ED-5F1F6A6C356B}" type="slidenum">
              <a:rPr lang="en-US"/>
              <a:pPr>
                <a:defRPr/>
              </a:pPr>
              <a:t>‹#›</a:t>
            </a:fld>
            <a:endParaRPr lang="en-US"/>
          </a:p>
        </p:txBody>
      </p:sp>
    </p:spTree>
    <p:extLst>
      <p:ext uri="{BB962C8B-B14F-4D97-AF65-F5344CB8AC3E}">
        <p14:creationId xmlns:p14="http://schemas.microsoft.com/office/powerpoint/2010/main" val="235518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4FF5162-D34B-4947-9604-D5D7CDF03AFF}" type="datetimeFigureOut">
              <a:rPr lang="en-US" smtClean="0"/>
              <a:t>2/26/2014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89181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62074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68B4A-CE92-4265-AE53-36778CB4D95F}" type="slidenum">
              <a:rPr lang="en-US"/>
              <a:pPr>
                <a:defRPr/>
              </a:pPr>
              <a:t>‹#›</a:t>
            </a:fld>
            <a:endParaRPr lang="en-US"/>
          </a:p>
        </p:txBody>
      </p:sp>
    </p:spTree>
    <p:extLst>
      <p:ext uri="{BB962C8B-B14F-4D97-AF65-F5344CB8AC3E}">
        <p14:creationId xmlns:p14="http://schemas.microsoft.com/office/powerpoint/2010/main" val="125835579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0884074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784355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23107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97742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097177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434549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01711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21739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2686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19417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21559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472540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2" name="Group 12"/>
          <p:cNvGrpSpPr>
            <a:grpSpLocks/>
          </p:cNvGrpSpPr>
          <p:nvPr/>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tx1"/>
                </a:solidFill>
              </a:endParaRPr>
            </a:p>
          </p:txBody>
        </p:sp>
        <p:pic>
          <p:nvPicPr>
            <p:cNvPr id="4" name="Picture 16" descr="Color-ppt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798"/>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p:nvSpPr>
        <p:spPr bwMode="auto">
          <a:xfrm>
            <a:off x="914400" y="6143625"/>
            <a:ext cx="3810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Tom Torlakson, State Superintendent of Public Instruction</a:t>
            </a:r>
            <a:endParaRPr lang="en-US" sz="1200" b="1">
              <a:solidFill>
                <a:schemeClr val="tx2"/>
              </a:solidFill>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694906" y="-3790366"/>
            <a:ext cx="1677988"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65605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571206" y="-2914066"/>
            <a:ext cx="1677988" cy="74676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8950F21F-B26B-4A7C-B727-848B8D359045}" type="slidenum">
              <a:rPr lang="en-US"/>
              <a:pPr>
                <a:defRPr/>
              </a:pPr>
              <a:t>‹#›</a:t>
            </a:fld>
            <a:endParaRPr lang="en-US"/>
          </a:p>
        </p:txBody>
      </p:sp>
    </p:spTree>
    <p:extLst>
      <p:ext uri="{BB962C8B-B14F-4D97-AF65-F5344CB8AC3E}">
        <p14:creationId xmlns:p14="http://schemas.microsoft.com/office/powerpoint/2010/main" val="361251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C511BB-DF72-4711-8C24-26500382961E}" type="slidenum">
              <a:rPr lang="en-US"/>
              <a:pPr>
                <a:defRPr/>
              </a:pPr>
              <a:t>‹#›</a:t>
            </a:fld>
            <a:endParaRPr lang="en-US"/>
          </a:p>
        </p:txBody>
      </p:sp>
    </p:spTree>
    <p:extLst>
      <p:ext uri="{BB962C8B-B14F-4D97-AF65-F5344CB8AC3E}">
        <p14:creationId xmlns:p14="http://schemas.microsoft.com/office/powerpoint/2010/main" val="2993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8C7BB5-623D-447D-A0C0-8F798F2FA800}" type="slidenum">
              <a:rPr lang="en-US"/>
              <a:pPr>
                <a:defRPr/>
              </a:pPr>
              <a:t>‹#›</a:t>
            </a:fld>
            <a:endParaRPr lang="en-US"/>
          </a:p>
        </p:txBody>
      </p:sp>
    </p:spTree>
    <p:extLst>
      <p:ext uri="{BB962C8B-B14F-4D97-AF65-F5344CB8AC3E}">
        <p14:creationId xmlns:p14="http://schemas.microsoft.com/office/powerpoint/2010/main" val="41782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070629-ABBB-49F8-8685-1A1FCD5BB8C9}" type="slidenum">
              <a:rPr lang="en-US"/>
              <a:pPr>
                <a:defRPr/>
              </a:pPr>
              <a:t>‹#›</a:t>
            </a:fld>
            <a:endParaRPr lang="en-US"/>
          </a:p>
        </p:txBody>
      </p:sp>
    </p:spTree>
    <p:extLst>
      <p:ext uri="{BB962C8B-B14F-4D97-AF65-F5344CB8AC3E}">
        <p14:creationId xmlns:p14="http://schemas.microsoft.com/office/powerpoint/2010/main" val="1668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DA47B4-AA60-4C22-A534-7D0C611C158D}" type="slidenum">
              <a:rPr lang="en-US"/>
              <a:pPr>
                <a:defRPr/>
              </a:pPr>
              <a:t>‹#›</a:t>
            </a:fld>
            <a:endParaRPr lang="en-US"/>
          </a:p>
        </p:txBody>
      </p:sp>
    </p:spTree>
    <p:extLst>
      <p:ext uri="{BB962C8B-B14F-4D97-AF65-F5344CB8AC3E}">
        <p14:creationId xmlns:p14="http://schemas.microsoft.com/office/powerpoint/2010/main" val="92738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C219AC1-6B11-4B73-8763-8D09A1D4EDAC}" type="slidenum">
              <a:rPr lang="en-US"/>
              <a:pPr>
                <a:defRPr/>
              </a:pPr>
              <a:t>‹#›</a:t>
            </a:fld>
            <a:endParaRPr lang="en-US"/>
          </a:p>
        </p:txBody>
      </p:sp>
    </p:spTree>
    <p:extLst>
      <p:ext uri="{BB962C8B-B14F-4D97-AF65-F5344CB8AC3E}">
        <p14:creationId xmlns:p14="http://schemas.microsoft.com/office/powerpoint/2010/main" val="34928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B6D8CC-EAC5-4BD2-B549-BEE457DF307A}" type="slidenum">
              <a:rPr lang="en-US"/>
              <a:pPr>
                <a:defRPr/>
              </a:pPr>
              <a:t>‹#›</a:t>
            </a:fld>
            <a:endParaRPr lang="en-US"/>
          </a:p>
        </p:txBody>
      </p:sp>
    </p:spTree>
    <p:extLst>
      <p:ext uri="{BB962C8B-B14F-4D97-AF65-F5344CB8AC3E}">
        <p14:creationId xmlns:p14="http://schemas.microsoft.com/office/powerpoint/2010/main" val="330709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9609307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3B6B1F2-5201-4E23-A4A3-E6AA8C56FD41}" type="slidenum">
              <a:rPr lang="en-US"/>
              <a:pPr>
                <a:defRPr/>
              </a:pPr>
              <a:t>‹#›</a:t>
            </a:fld>
            <a:endParaRPr lang="en-US"/>
          </a:p>
        </p:txBody>
      </p:sp>
    </p:spTree>
    <p:extLst>
      <p:ext uri="{BB962C8B-B14F-4D97-AF65-F5344CB8AC3E}">
        <p14:creationId xmlns:p14="http://schemas.microsoft.com/office/powerpoint/2010/main" val="119989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C698399-F728-4116-9E6F-6E5ABEF95737}" type="slidenum">
              <a:rPr lang="en-US"/>
              <a:pPr>
                <a:defRPr/>
              </a:pPr>
              <a:t>‹#›</a:t>
            </a:fld>
            <a:endParaRPr lang="en-US"/>
          </a:p>
        </p:txBody>
      </p:sp>
    </p:spTree>
    <p:extLst>
      <p:ext uri="{BB962C8B-B14F-4D97-AF65-F5344CB8AC3E}">
        <p14:creationId xmlns:p14="http://schemas.microsoft.com/office/powerpoint/2010/main" val="206070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FFE6D16-D936-4421-9A1F-3369AF877089}" type="slidenum">
              <a:rPr lang="en-US"/>
              <a:pPr>
                <a:defRPr/>
              </a:pPr>
              <a:t>‹#›</a:t>
            </a:fld>
            <a:endParaRPr lang="en-US"/>
          </a:p>
        </p:txBody>
      </p:sp>
    </p:spTree>
    <p:extLst>
      <p:ext uri="{BB962C8B-B14F-4D97-AF65-F5344CB8AC3E}">
        <p14:creationId xmlns:p14="http://schemas.microsoft.com/office/powerpoint/2010/main" val="29760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8" name="Date Placeholder 7"/>
          <p:cNvSpPr>
            <a:spLocks noGrp="1"/>
          </p:cNvSpPr>
          <p:nvPr>
            <p:ph type="dt" sz="half" idx="10"/>
          </p:nvPr>
        </p:nvSpPr>
        <p:spPr>
          <a:xfrm>
            <a:off x="6727032" y="6407944"/>
            <a:ext cx="1920240" cy="365760"/>
          </a:xfrm>
          <a:prstGeom prst="rect">
            <a:avLst/>
          </a:prstGeom>
        </p:spPr>
        <p:txBody>
          <a:bodyPr/>
          <a:lstStyle/>
          <a:p>
            <a:endParaRPr lang="en-US"/>
          </a:p>
        </p:txBody>
      </p:sp>
      <p:sp>
        <p:nvSpPr>
          <p:cNvPr id="9" name="Slide Number Placeholder 8"/>
          <p:cNvSpPr>
            <a:spLocks noGrp="1"/>
          </p:cNvSpPr>
          <p:nvPr>
            <p:ph type="sldNum" sz="quarter" idx="11"/>
          </p:nvPr>
        </p:nvSpPr>
        <p:spPr>
          <a:xfrm>
            <a:off x="8647272" y="6407944"/>
            <a:ext cx="365760" cy="365125"/>
          </a:xfrm>
          <a:prstGeom prst="rect">
            <a:avLst/>
          </a:prstGeom>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a:xfrm>
            <a:off x="4380072" y="6407944"/>
            <a:ext cx="2350681" cy="365125"/>
          </a:xfrm>
          <a:prstGeom prst="rect">
            <a:avLst/>
          </a:prstGeom>
        </p:spPr>
        <p:txBody>
          <a:bodyPr/>
          <a:lstStyle/>
          <a:p>
            <a:endParaRPr lang="en-US"/>
          </a:p>
        </p:txBody>
      </p:sp>
      <p:sp>
        <p:nvSpPr>
          <p:cNvPr id="11" name="Title 8"/>
          <p:cNvSpPr>
            <a:spLocks noGrp="1"/>
          </p:cNvSpPr>
          <p:nvPr>
            <p:ph type="title"/>
          </p:nvPr>
        </p:nvSpPr>
        <p:spPr>
          <a:xfrm>
            <a:off x="457200" y="120549"/>
            <a:ext cx="7010400" cy="1197214"/>
          </a:xfrm>
          <a:prstGeom prst="rect">
            <a:avLst/>
          </a:prstGeom>
        </p:spPr>
        <p:txBody>
          <a:bodyPr anchor="b" anchorCtr="0">
            <a:normAutofit/>
          </a:bodyPr>
          <a:lstStyle>
            <a:lvl1pPr>
              <a:defRPr>
                <a:solidFill>
                  <a:schemeClr val="tx2">
                    <a:lumMod val="75000"/>
                  </a:schemeClr>
                </a:solidFill>
              </a:defRPr>
            </a:lvl1pPr>
          </a:lstStyle>
          <a:p>
            <a:pPr algn="l"/>
            <a:r>
              <a:rPr lang="en-US" smtClean="0"/>
              <a:t>Click to edit Master title style</a:t>
            </a:r>
            <a:endParaRPr lang="en-US" dirty="0"/>
          </a:p>
        </p:txBody>
      </p:sp>
      <p:pic>
        <p:nvPicPr>
          <p:cNvPr id="12" name="Picture 11" descr="SBCSS_T_c_090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4185" y="45328"/>
            <a:ext cx="1031484" cy="1137472"/>
          </a:xfrm>
          <a:prstGeom prst="rect">
            <a:avLst/>
          </a:prstGeom>
        </p:spPr>
      </p:pic>
      <p:sp>
        <p:nvSpPr>
          <p:cNvPr id="13" name="TextBox 12"/>
          <p:cNvSpPr txBox="1"/>
          <p:nvPr userDrawn="1"/>
        </p:nvSpPr>
        <p:spPr>
          <a:xfrm>
            <a:off x="7565226" y="1143000"/>
            <a:ext cx="1172116" cy="192360"/>
          </a:xfrm>
          <a:prstGeom prst="rect">
            <a:avLst/>
          </a:prstGeom>
          <a:noFill/>
        </p:spPr>
        <p:txBody>
          <a:bodyPr wrap="none" rtlCol="0">
            <a:spAutoFit/>
          </a:bodyPr>
          <a:lstStyle/>
          <a:p>
            <a:r>
              <a:rPr lang="en-US" sz="650" b="1" dirty="0" smtClean="0">
                <a:solidFill>
                  <a:schemeClr val="tx2">
                    <a:lumMod val="75000"/>
                  </a:schemeClr>
                </a:solidFill>
              </a:rPr>
              <a:t>Education Support Services</a:t>
            </a:r>
            <a:endParaRPr lang="en-US" sz="650" b="1" dirty="0">
              <a:solidFill>
                <a:schemeClr val="tx2">
                  <a:lumMod val="75000"/>
                </a:schemeClr>
              </a:solidFill>
            </a:endParaRPr>
          </a:p>
        </p:txBody>
      </p:sp>
    </p:spTree>
    <p:extLst>
      <p:ext uri="{BB962C8B-B14F-4D97-AF65-F5344CB8AC3E}">
        <p14:creationId xmlns:p14="http://schemas.microsoft.com/office/powerpoint/2010/main" val="5480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394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5257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9525" y="3938588"/>
            <a:ext cx="5257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a:xfrm>
            <a:off x="6727032" y="6407944"/>
            <a:ext cx="1920240" cy="365760"/>
          </a:xfrm>
          <a:prstGeom prst="rect">
            <a:avLst/>
          </a:prstGeom>
        </p:spPr>
        <p:txBody>
          <a:bodyPr/>
          <a:lstStyle>
            <a:lvl1pPr>
              <a:defRPr/>
            </a:lvl1pPr>
          </a:lstStyle>
          <a:p>
            <a:endParaRPr lang="en-US" dirty="0">
              <a:solidFill>
                <a:prstClr val="black"/>
              </a:solidFill>
            </a:endParaRPr>
          </a:p>
        </p:txBody>
      </p:sp>
      <p:sp>
        <p:nvSpPr>
          <p:cNvPr id="6" name="Footer Placeholder 21"/>
          <p:cNvSpPr>
            <a:spLocks noGrp="1"/>
          </p:cNvSpPr>
          <p:nvPr>
            <p:ph type="ftr" sz="quarter" idx="11"/>
          </p:nvPr>
        </p:nvSpPr>
        <p:spPr>
          <a:xfrm>
            <a:off x="4380072" y="6407944"/>
            <a:ext cx="2350681" cy="365125"/>
          </a:xfrm>
          <a:prstGeom prst="rect">
            <a:avLst/>
          </a:prstGeom>
        </p:spPr>
        <p:txBody>
          <a:bodyPr/>
          <a:lstStyle>
            <a:lvl1pPr>
              <a:defRPr/>
            </a:lvl1pPr>
          </a:lstStyle>
          <a:p>
            <a:endParaRPr lang="en-US" dirty="0">
              <a:solidFill>
                <a:prstClr val="black"/>
              </a:solidFill>
            </a:endParaRPr>
          </a:p>
        </p:txBody>
      </p:sp>
      <p:sp>
        <p:nvSpPr>
          <p:cNvPr id="7" name="Slide Number Placeholder 17"/>
          <p:cNvSpPr>
            <a:spLocks noGrp="1"/>
          </p:cNvSpPr>
          <p:nvPr>
            <p:ph type="sldNum" sz="quarter" idx="12"/>
          </p:nvPr>
        </p:nvSpPr>
        <p:spPr>
          <a:xfrm>
            <a:off x="8647272" y="6407944"/>
            <a:ext cx="365760" cy="365125"/>
          </a:xfrm>
          <a:prstGeom prst="rect">
            <a:avLst/>
          </a:prstGeom>
        </p:spPr>
        <p:txBody>
          <a:bodyPr/>
          <a:lstStyle>
            <a:lvl1pPr>
              <a:defRPr/>
            </a:lvl1pPr>
          </a:lstStyle>
          <a:p>
            <a:fld id="{1C6D4E06-84C7-4852-9944-6ECA8DA3EDB6}"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61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70982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348540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29072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426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48767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96208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1147987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24452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317151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741080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671626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955017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505952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480886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973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945535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744612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555582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33112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5026836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95972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382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468584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489703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907705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376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21610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893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2248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525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2"/>
          <p:cNvGrpSpPr>
            <a:grpSpLocks/>
          </p:cNvGrpSpPr>
          <p:nvPr/>
        </p:nvGrpSpPr>
        <p:grpSpPr bwMode="auto">
          <a:xfrm>
            <a:off x="0" y="0"/>
            <a:ext cx="9144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5"/>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 name="Picture 16" descr="Color-ppt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17"/>
          <p:cNvSpPr>
            <a:spLocks noChangeArrowheads="1"/>
          </p:cNvSpPr>
          <p:nvPr/>
        </p:nvSpPr>
        <p:spPr bwMode="auto">
          <a:xfrm>
            <a:off x="1905000" y="6096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Tom Torlakson, State Superintendent of Public Instruction</a:t>
            </a:r>
            <a:endParaRPr lang="en-US" sz="1200" b="1">
              <a:solidFill>
                <a:srgbClr val="000000"/>
              </a:solidFill>
            </a:endParaRPr>
          </a:p>
        </p:txBody>
      </p:sp>
      <p:sp>
        <p:nvSpPr>
          <p:cNvPr id="25607" name="Rectangle 7"/>
          <p:cNvSpPr>
            <a:spLocks noGrp="1" noChangeArrowheads="1"/>
          </p:cNvSpPr>
          <p:nvPr>
            <p:ph type="ctrTitle"/>
          </p:nvPr>
        </p:nvSpPr>
        <p:spPr>
          <a:xfrm>
            <a:off x="1981200" y="2760663"/>
            <a:ext cx="6781800" cy="2420937"/>
          </a:xfrm>
        </p:spPr>
        <p:txBody>
          <a:bodyPr/>
          <a:lstStyle>
            <a:lvl1pPr>
              <a:defRPr/>
            </a:lvl1pPr>
          </a:lstStyle>
          <a:p>
            <a:pPr lvl="0"/>
            <a:r>
              <a:rPr lang="en-US" noProof="0" smtClean="0"/>
              <a:t>Click to edit Master title style</a:t>
            </a:r>
            <a:endParaRPr lang="en-US" noProof="0" smtClean="0"/>
          </a:p>
        </p:txBody>
      </p:sp>
    </p:spTree>
    <p:extLst>
      <p:ext uri="{BB962C8B-B14F-4D97-AF65-F5344CB8AC3E}">
        <p14:creationId xmlns:p14="http://schemas.microsoft.com/office/powerpoint/2010/main" val="2451617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4FF5162-D34B-4947-9604-D5D7CDF03AFF}" type="datetimeFigureOut">
              <a:rPr lang="en-US" smtClean="0"/>
              <a:t>2/26/2014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193181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44963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06465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9053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01880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96920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5990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26186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50459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71272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67268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4FF5162-D34B-4947-9604-D5D7CDF03AFF}" type="datetimeFigureOut">
              <a:rPr lang="en-US" smtClean="0"/>
              <a:t>2/26/2014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422676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8"/>
          <p:cNvSpPr>
            <a:spLocks noGrp="1"/>
          </p:cNvSpPr>
          <p:nvPr>
            <p:ph type="title"/>
          </p:nvPr>
        </p:nvSpPr>
        <p:spPr>
          <a:xfrm>
            <a:off x="457200" y="120549"/>
            <a:ext cx="7010400" cy="1197214"/>
          </a:xfrm>
          <a:prstGeom prst="rect">
            <a:avLst/>
          </a:prstGeom>
        </p:spPr>
        <p:txBody>
          <a:bodyPr anchor="b" anchorCtr="0">
            <a:normAutofit/>
          </a:bodyPr>
          <a:lstStyle>
            <a:lvl1pPr>
              <a:defRPr>
                <a:solidFill>
                  <a:schemeClr val="tx2">
                    <a:lumMod val="75000"/>
                  </a:schemeClr>
                </a:solidFill>
              </a:defRPr>
            </a:lvl1pPr>
          </a:lstStyle>
          <a:p>
            <a:pPr algn="l"/>
            <a:r>
              <a:rPr lang="en-US" smtClean="0"/>
              <a:t>Click to edit Master title style</a:t>
            </a:r>
            <a:endParaRPr lang="en-US" dirty="0"/>
          </a:p>
        </p:txBody>
      </p:sp>
      <p:pic>
        <p:nvPicPr>
          <p:cNvPr id="12" name="Picture 11" descr="SBCSS_T_c_090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4185" y="45328"/>
            <a:ext cx="1031484" cy="1137472"/>
          </a:xfrm>
          <a:prstGeom prst="rect">
            <a:avLst/>
          </a:prstGeom>
        </p:spPr>
      </p:pic>
      <p:sp>
        <p:nvSpPr>
          <p:cNvPr id="13" name="TextBox 12"/>
          <p:cNvSpPr txBox="1"/>
          <p:nvPr userDrawn="1"/>
        </p:nvSpPr>
        <p:spPr>
          <a:xfrm>
            <a:off x="7565226" y="1143000"/>
            <a:ext cx="1172116" cy="192360"/>
          </a:xfrm>
          <a:prstGeom prst="rect">
            <a:avLst/>
          </a:prstGeom>
          <a:noFill/>
        </p:spPr>
        <p:txBody>
          <a:bodyPr wrap="none" rtlCol="0">
            <a:spAutoFit/>
          </a:bodyPr>
          <a:lstStyle/>
          <a:p>
            <a:r>
              <a:rPr lang="en-US" sz="650" b="1" dirty="0" smtClean="0">
                <a:solidFill>
                  <a:schemeClr val="tx2">
                    <a:lumMod val="75000"/>
                  </a:schemeClr>
                </a:solidFill>
              </a:rPr>
              <a:t>Education Support Services</a:t>
            </a:r>
            <a:endParaRPr lang="en-US" sz="650" b="1" dirty="0">
              <a:solidFill>
                <a:schemeClr val="tx2">
                  <a:lumMod val="75000"/>
                </a:schemeClr>
              </a:solidFill>
            </a:endParaRPr>
          </a:p>
        </p:txBody>
      </p:sp>
    </p:spTree>
    <p:extLst>
      <p:ext uri="{BB962C8B-B14F-4D97-AF65-F5344CB8AC3E}">
        <p14:creationId xmlns:p14="http://schemas.microsoft.com/office/powerpoint/2010/main" val="5480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a:xfrm>
            <a:off x="304800" y="6026406"/>
            <a:ext cx="609600" cy="587119"/>
          </a:xfrm>
        </p:spPr>
        <p:txBody>
          <a:bodyPr/>
          <a:lstStyle>
            <a:lvl1pPr>
              <a:defRPr>
                <a:solidFill>
                  <a:srgbClr val="FFFFFF"/>
                </a:solidFill>
              </a:defRPr>
            </a:lvl1pPr>
            <a:extLst/>
          </a:lstStyle>
          <a:p>
            <a:fld id="{D9098022-8651-4217-98EB-8C2D7ABB5A0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5257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9525" y="3938588"/>
            <a:ext cx="5257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21"/>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fld id="{1C6D4E06-84C7-4852-9944-6ECA8DA3EDB6}"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61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23813" y="-28575"/>
            <a:ext cx="9144001" cy="6858000"/>
            <a:chOff x="15" y="-18"/>
            <a:chExt cx="5760" cy="4320"/>
          </a:xfrm>
        </p:grpSpPr>
        <p:sp>
          <p:nvSpPr>
            <p:cNvPr id="3" name="Rectangle 13"/>
            <p:cNvSpPr>
              <a:spLocks noChangeArrowheads="1"/>
            </p:cNvSpPr>
            <p:nvPr/>
          </p:nvSpPr>
          <p:spPr bwMode="auto">
            <a:xfrm>
              <a:off x="15" y="-18"/>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chemeClr val="tx1"/>
                </a:solidFill>
              </a:endParaRPr>
            </a:p>
          </p:txBody>
        </p:sp>
        <p:pic>
          <p:nvPicPr>
            <p:cNvPr id="4" name="Picture 16" descr="Color-ppt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 y="3936"/>
              <a:ext cx="34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17"/>
          <p:cNvSpPr>
            <a:spLocks noChangeArrowheads="1"/>
          </p:cNvSpPr>
          <p:nvPr userDrawn="1"/>
        </p:nvSpPr>
        <p:spPr bwMode="auto">
          <a:xfrm>
            <a:off x="661988" y="6410325"/>
            <a:ext cx="807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ts val="800"/>
              </a:spcBef>
            </a:pPr>
            <a:r>
              <a:rPr lang="en-US" sz="1100" b="1">
                <a:solidFill>
                  <a:srgbClr val="070C51"/>
                </a:solidFill>
              </a:rPr>
              <a:t>CALIFORNIA DEPARTMENT OF EDUCATION – </a:t>
            </a:r>
            <a:r>
              <a:rPr lang="en-US" sz="1100">
                <a:solidFill>
                  <a:srgbClr val="070C51"/>
                </a:solidFill>
              </a:rPr>
              <a:t>Tom Torlakson, State Superintendent of Public Instruction</a:t>
            </a:r>
            <a:endParaRPr lang="en-US" sz="1200" b="1">
              <a:solidFill>
                <a:schemeClr val="tx2"/>
              </a:solidFill>
            </a:endParaRP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3852391" y="-3918106"/>
            <a:ext cx="1430129" cy="92202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756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4571206" y="-2914066"/>
            <a:ext cx="1677988" cy="74676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36A8EA20-3C8C-C040-B60B-DD7674DB21B9}" type="slidenum">
              <a:rPr lang="en-US"/>
              <a:pPr>
                <a:defRPr/>
              </a:pPr>
              <a:t>‹#›</a:t>
            </a:fld>
            <a:endParaRPr lang="en-US"/>
          </a:p>
        </p:txBody>
      </p:sp>
    </p:spTree>
    <p:extLst>
      <p:ext uri="{BB962C8B-B14F-4D97-AF65-F5344CB8AC3E}">
        <p14:creationId xmlns:p14="http://schemas.microsoft.com/office/powerpoint/2010/main" val="5975227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2CE92A-9831-B746-A69D-BF1F57D9D19D}" type="slidenum">
              <a:rPr lang="en-US"/>
              <a:pPr>
                <a:defRPr/>
              </a:pPr>
              <a:t>‹#›</a:t>
            </a:fld>
            <a:endParaRPr lang="en-US"/>
          </a:p>
        </p:txBody>
      </p:sp>
    </p:spTree>
    <p:extLst>
      <p:ext uri="{BB962C8B-B14F-4D97-AF65-F5344CB8AC3E}">
        <p14:creationId xmlns:p14="http://schemas.microsoft.com/office/powerpoint/2010/main" val="2386167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C3E9EF-889E-994C-B532-67A87BCC5DE0}" type="slidenum">
              <a:rPr lang="en-US"/>
              <a:pPr>
                <a:defRPr/>
              </a:pPr>
              <a:t>‹#›</a:t>
            </a:fld>
            <a:endParaRPr lang="en-US"/>
          </a:p>
        </p:txBody>
      </p:sp>
    </p:spTree>
    <p:extLst>
      <p:ext uri="{BB962C8B-B14F-4D97-AF65-F5344CB8AC3E}">
        <p14:creationId xmlns:p14="http://schemas.microsoft.com/office/powerpoint/2010/main" val="16011254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048CBDE-7077-C14A-BB1A-F06C89250097}" type="slidenum">
              <a:rPr lang="en-US"/>
              <a:pPr>
                <a:defRPr/>
              </a:pPr>
              <a:t>‹#›</a:t>
            </a:fld>
            <a:endParaRPr lang="en-US"/>
          </a:p>
        </p:txBody>
      </p:sp>
    </p:spTree>
    <p:extLst>
      <p:ext uri="{BB962C8B-B14F-4D97-AF65-F5344CB8AC3E}">
        <p14:creationId xmlns:p14="http://schemas.microsoft.com/office/powerpoint/2010/main" val="3482402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7CC3562-58AE-CE42-B01A-1C642DA44536}" type="slidenum">
              <a:rPr lang="en-US"/>
              <a:pPr>
                <a:defRPr/>
              </a:pPr>
              <a:t>‹#›</a:t>
            </a:fld>
            <a:endParaRPr lang="en-US"/>
          </a:p>
        </p:txBody>
      </p:sp>
    </p:spTree>
    <p:extLst>
      <p:ext uri="{BB962C8B-B14F-4D97-AF65-F5344CB8AC3E}">
        <p14:creationId xmlns:p14="http://schemas.microsoft.com/office/powerpoint/2010/main" val="1288023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71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E4FF5162-D34B-4947-9604-D5D7CDF03AFF}" type="datetimeFigureOut">
              <a:rPr lang="en-US" smtClean="0"/>
              <a:t>2/26/2014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145617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07102D7-5706-B14B-AB56-0D048B2548FA}" type="slidenum">
              <a:rPr lang="en-US"/>
              <a:pPr>
                <a:defRPr/>
              </a:pPr>
              <a:t>‹#›</a:t>
            </a:fld>
            <a:endParaRPr lang="en-US"/>
          </a:p>
        </p:txBody>
      </p:sp>
    </p:spTree>
    <p:extLst>
      <p:ext uri="{BB962C8B-B14F-4D97-AF65-F5344CB8AC3E}">
        <p14:creationId xmlns:p14="http://schemas.microsoft.com/office/powerpoint/2010/main" val="30833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A4EB33A-AC19-6D43-9B32-1777A4DA129D}" type="slidenum">
              <a:rPr lang="en-US"/>
              <a:pPr>
                <a:defRPr/>
              </a:pPr>
              <a:t>‹#›</a:t>
            </a:fld>
            <a:endParaRPr lang="en-US"/>
          </a:p>
        </p:txBody>
      </p:sp>
    </p:spTree>
    <p:extLst>
      <p:ext uri="{BB962C8B-B14F-4D97-AF65-F5344CB8AC3E}">
        <p14:creationId xmlns:p14="http://schemas.microsoft.com/office/powerpoint/2010/main" val="845875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B0DD5E0-35DE-A34C-A8B5-958E0B8428B4}" type="slidenum">
              <a:rPr lang="en-US"/>
              <a:pPr>
                <a:defRPr/>
              </a:pPr>
              <a:t>‹#›</a:t>
            </a:fld>
            <a:endParaRPr lang="en-US"/>
          </a:p>
        </p:txBody>
      </p:sp>
    </p:spTree>
    <p:extLst>
      <p:ext uri="{BB962C8B-B14F-4D97-AF65-F5344CB8AC3E}">
        <p14:creationId xmlns:p14="http://schemas.microsoft.com/office/powerpoint/2010/main" val="9114705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595A6E0-2476-9041-AF1C-E6469A562BCB}" type="slidenum">
              <a:rPr lang="en-US"/>
              <a:pPr>
                <a:defRPr/>
              </a:pPr>
              <a:t>‹#›</a:t>
            </a:fld>
            <a:endParaRPr lang="en-US"/>
          </a:p>
        </p:txBody>
      </p:sp>
    </p:spTree>
    <p:extLst>
      <p:ext uri="{BB962C8B-B14F-4D97-AF65-F5344CB8AC3E}">
        <p14:creationId xmlns:p14="http://schemas.microsoft.com/office/powerpoint/2010/main" val="1877248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56529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2"/>
          <p:cNvGrpSpPr>
            <a:grpSpLocks/>
          </p:cNvGrpSpPr>
          <p:nvPr/>
        </p:nvGrpSpPr>
        <p:grpSpPr bwMode="auto">
          <a:xfrm>
            <a:off x="0" y="0"/>
            <a:ext cx="9144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tx1"/>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endParaRPr lang="en-US"/>
            </a:p>
          </p:txBody>
        </p:sp>
        <p:pic>
          <p:nvPicPr>
            <p:cNvPr id="7" name="Picture 16" descr="Color-ppt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63500" dir="3187806" algn="ctr" rotWithShape="0">
                      <a:srgbClr val="A4A4A4">
                        <a:alpha val="50000"/>
                      </a:srgbClr>
                    </a:outerShdw>
                  </a:effectLst>
                </a14:hiddenEffects>
              </a:ext>
            </a:extLst>
          </p:spPr>
        </p:pic>
      </p:grpSp>
      <p:sp>
        <p:nvSpPr>
          <p:cNvPr id="8" name="Rectangle 17"/>
          <p:cNvSpPr>
            <a:spLocks noChangeArrowheads="1"/>
          </p:cNvSpPr>
          <p:nvPr/>
        </p:nvSpPr>
        <p:spPr bwMode="auto">
          <a:xfrm>
            <a:off x="1905000" y="6096000"/>
            <a:ext cx="716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ts val="800"/>
              </a:spcBef>
            </a:pPr>
            <a:r>
              <a:rPr lang="en-US" altLang="en-US" sz="1100" b="1">
                <a:solidFill>
                  <a:srgbClr val="070C51"/>
                </a:solidFill>
              </a:rPr>
              <a:t>CALIFORNIA DEPARTMENT OF EDUCATION</a:t>
            </a:r>
            <a:br>
              <a:rPr lang="en-US" altLang="en-US" sz="1100" b="1">
                <a:solidFill>
                  <a:srgbClr val="070C51"/>
                </a:solidFill>
              </a:rPr>
            </a:br>
            <a:r>
              <a:rPr lang="en-US" altLang="en-US" sz="1100">
                <a:solidFill>
                  <a:srgbClr val="070C51"/>
                </a:solidFill>
              </a:rPr>
              <a:t>Tom Torlakson, State Superintendent of Public Instruction</a:t>
            </a:r>
            <a:endParaRPr lang="en-US" altLang="en-US" sz="1200" b="1">
              <a:solidFill>
                <a:schemeClr val="tx2"/>
              </a:solidFill>
            </a:endParaRPr>
          </a:p>
        </p:txBody>
      </p:sp>
      <p:sp>
        <p:nvSpPr>
          <p:cNvPr id="25607" name="Rectangle 7"/>
          <p:cNvSpPr>
            <a:spLocks noGrp="1" noChangeArrowheads="1"/>
          </p:cNvSpPr>
          <p:nvPr>
            <p:ph type="ctrTitle"/>
          </p:nvPr>
        </p:nvSpPr>
        <p:spPr>
          <a:xfrm>
            <a:off x="1981200" y="2760663"/>
            <a:ext cx="6781800" cy="2420937"/>
          </a:xfrm>
        </p:spPr>
        <p:txBody>
          <a:bodyPr/>
          <a:lstStyle>
            <a:lvl1pPr>
              <a:defRPr/>
            </a:lvl1pPr>
          </a:lstStyle>
          <a:p>
            <a:pPr lvl="0"/>
            <a:r>
              <a:rPr lang="en-US" noProof="0" smtClean="0"/>
              <a:t>Click to edit Master title style</a:t>
            </a:r>
            <a:endParaRPr lang="en-US" noProof="0" smtClean="0"/>
          </a:p>
        </p:txBody>
      </p:sp>
    </p:spTree>
    <p:extLst>
      <p:ext uri="{BB962C8B-B14F-4D97-AF65-F5344CB8AC3E}">
        <p14:creationId xmlns:p14="http://schemas.microsoft.com/office/powerpoint/2010/main" val="76138914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385531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07634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98692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384929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4FF5162-D34B-4947-9604-D5D7CDF03AFF}" type="datetimeFigureOut">
              <a:rPr lang="en-US" smtClean="0"/>
              <a:t>2/26/2014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275287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89525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373467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5787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64368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56623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50600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6"/>
          <p:cNvSpPr>
            <a:spLocks noGrp="1"/>
          </p:cNvSpPr>
          <p:nvPr>
            <p:ph idx="1"/>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8"/>
          <p:cNvSpPr>
            <a:spLocks noGrp="1"/>
          </p:cNvSpPr>
          <p:nvPr>
            <p:ph type="title"/>
          </p:nvPr>
        </p:nvSpPr>
        <p:spPr>
          <a:xfrm>
            <a:off x="457200" y="120549"/>
            <a:ext cx="7010400" cy="1197214"/>
          </a:xfrm>
          <a:prstGeom prst="rect">
            <a:avLst/>
          </a:prstGeom>
        </p:spPr>
        <p:txBody>
          <a:bodyPr anchor="b" anchorCtr="0">
            <a:normAutofit/>
          </a:bodyPr>
          <a:lstStyle>
            <a:lvl1pPr>
              <a:defRPr>
                <a:solidFill>
                  <a:schemeClr val="tx2">
                    <a:lumMod val="75000"/>
                  </a:schemeClr>
                </a:solidFill>
              </a:defRPr>
            </a:lvl1pPr>
          </a:lstStyle>
          <a:p>
            <a:pPr algn="l"/>
            <a:r>
              <a:rPr lang="en-US" smtClean="0"/>
              <a:t>Click to edit Master title style</a:t>
            </a:r>
            <a:endParaRPr lang="en-US" dirty="0"/>
          </a:p>
        </p:txBody>
      </p:sp>
      <p:pic>
        <p:nvPicPr>
          <p:cNvPr id="12" name="Picture 11" descr="SBCSS_T_c_0908.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4185" y="45328"/>
            <a:ext cx="1031484" cy="1137472"/>
          </a:xfrm>
          <a:prstGeom prst="rect">
            <a:avLst/>
          </a:prstGeom>
        </p:spPr>
      </p:pic>
      <p:sp>
        <p:nvSpPr>
          <p:cNvPr id="13" name="TextBox 12"/>
          <p:cNvSpPr txBox="1"/>
          <p:nvPr userDrawn="1"/>
        </p:nvSpPr>
        <p:spPr>
          <a:xfrm>
            <a:off x="7565226" y="1143000"/>
            <a:ext cx="1172116" cy="192360"/>
          </a:xfrm>
          <a:prstGeom prst="rect">
            <a:avLst/>
          </a:prstGeom>
          <a:noFill/>
        </p:spPr>
        <p:txBody>
          <a:bodyPr wrap="none" rtlCol="0">
            <a:spAutoFit/>
          </a:bodyPr>
          <a:lstStyle/>
          <a:p>
            <a:r>
              <a:rPr lang="en-US" sz="650" b="1" dirty="0" smtClean="0">
                <a:solidFill>
                  <a:schemeClr val="tx2">
                    <a:lumMod val="75000"/>
                  </a:schemeClr>
                </a:solidFill>
              </a:rPr>
              <a:t>Education Support Services</a:t>
            </a:r>
            <a:endParaRPr lang="en-US" sz="650" b="1" dirty="0">
              <a:solidFill>
                <a:schemeClr val="tx2">
                  <a:lumMod val="75000"/>
                </a:schemeClr>
              </a:solidFill>
            </a:endParaRPr>
          </a:p>
        </p:txBody>
      </p:sp>
    </p:spTree>
    <p:extLst>
      <p:ext uri="{BB962C8B-B14F-4D97-AF65-F5344CB8AC3E}">
        <p14:creationId xmlns:p14="http://schemas.microsoft.com/office/powerpoint/2010/main" val="54804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a:xfrm>
            <a:off x="304800" y="6026406"/>
            <a:ext cx="609600" cy="587119"/>
          </a:xfrm>
        </p:spPr>
        <p:txBody>
          <a:bodyPr/>
          <a:lstStyle>
            <a:lvl1pPr>
              <a:defRPr>
                <a:solidFill>
                  <a:srgbClr val="FFFFFF"/>
                </a:solidFill>
              </a:defRPr>
            </a:lvl1pPr>
            <a:extLst/>
          </a:lstStyle>
          <a:p>
            <a:fld id="{D9098022-8651-4217-98EB-8C2D7ABB5A0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525" y="685800"/>
            <a:ext cx="70866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79525" y="1600200"/>
            <a:ext cx="5257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9525" y="3938588"/>
            <a:ext cx="5257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endParaRPr lang="en-US" dirty="0">
              <a:solidFill>
                <a:prstClr val="black"/>
              </a:solidFill>
            </a:endParaRPr>
          </a:p>
        </p:txBody>
      </p:sp>
      <p:sp>
        <p:nvSpPr>
          <p:cNvPr id="6" name="Footer Placeholder 21"/>
          <p:cNvSpPr>
            <a:spLocks noGrp="1"/>
          </p:cNvSpPr>
          <p:nvPr>
            <p:ph type="ftr" sz="quarter" idx="11"/>
          </p:nvPr>
        </p:nvSpPr>
        <p:spPr/>
        <p:txBody>
          <a:bodyPr/>
          <a:lstStyle>
            <a:lvl1pPr>
              <a:defRPr/>
            </a:lvl1pPr>
          </a:lstStyle>
          <a:p>
            <a:endParaRPr lang="en-US" dirty="0">
              <a:solidFill>
                <a:prstClr val="black"/>
              </a:solidFill>
            </a:endParaRPr>
          </a:p>
        </p:txBody>
      </p:sp>
      <p:sp>
        <p:nvSpPr>
          <p:cNvPr id="7" name="Slide Number Placeholder 17"/>
          <p:cNvSpPr>
            <a:spLocks noGrp="1"/>
          </p:cNvSpPr>
          <p:nvPr>
            <p:ph type="sldNum" sz="quarter" idx="12"/>
          </p:nvPr>
        </p:nvSpPr>
        <p:spPr/>
        <p:txBody>
          <a:bodyPr/>
          <a:lstStyle>
            <a:lvl1pPr>
              <a:defRPr/>
            </a:lvl1pPr>
          </a:lstStyle>
          <a:p>
            <a:fld id="{1C6D4E06-84C7-4852-9944-6ECA8DA3EDB6}"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7614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279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4FF5162-D34B-4947-9604-D5D7CDF03AFF}" type="datetimeFigureOut">
              <a:rPr lang="en-US" smtClean="0"/>
              <a:t>2/26/2014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10396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5777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534487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3148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88632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898139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515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4181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92187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4828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076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4FF5162-D34B-4947-9604-D5D7CDF03AFF}" type="datetimeFigureOut">
              <a:rPr lang="en-US" smtClean="0"/>
              <a:t>2/26/2014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FD73D83-AE2C-44F0-B483-11D193B1666A}" type="slidenum">
              <a:rPr lang="en-US" smtClean="0"/>
              <a:t>‹#›</a:t>
            </a:fld>
            <a:endParaRPr lang="en-US"/>
          </a:p>
        </p:txBody>
      </p:sp>
    </p:spTree>
    <p:extLst>
      <p:ext uri="{BB962C8B-B14F-4D97-AF65-F5344CB8AC3E}">
        <p14:creationId xmlns:p14="http://schemas.microsoft.com/office/powerpoint/2010/main" val="427532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78346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2"/>
          <p:cNvGrpSpPr>
            <a:grpSpLocks/>
          </p:cNvGrpSpPr>
          <p:nvPr/>
        </p:nvGrpSpPr>
        <p:grpSpPr bwMode="auto">
          <a:xfrm>
            <a:off x="0" y="0"/>
            <a:ext cx="9144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5"/>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 name="Picture 16" descr="Color-ppt3"/>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17"/>
          <p:cNvSpPr>
            <a:spLocks noChangeArrowheads="1"/>
          </p:cNvSpPr>
          <p:nvPr/>
        </p:nvSpPr>
        <p:spPr bwMode="auto">
          <a:xfrm>
            <a:off x="1905000" y="6096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Tom Torlakson, State Superintendent of Public Instruction</a:t>
            </a:r>
            <a:endParaRPr lang="en-US" sz="1200" b="1">
              <a:solidFill>
                <a:srgbClr val="000000"/>
              </a:solidFill>
            </a:endParaRPr>
          </a:p>
        </p:txBody>
      </p:sp>
      <p:sp>
        <p:nvSpPr>
          <p:cNvPr id="25607" name="Rectangle 7"/>
          <p:cNvSpPr>
            <a:spLocks noGrp="1" noChangeArrowheads="1"/>
          </p:cNvSpPr>
          <p:nvPr>
            <p:ph type="ctrTitle"/>
          </p:nvPr>
        </p:nvSpPr>
        <p:spPr>
          <a:xfrm>
            <a:off x="1981200" y="2760663"/>
            <a:ext cx="6781800" cy="2420937"/>
          </a:xfrm>
        </p:spPr>
        <p:txBody>
          <a:bodyPr/>
          <a:lstStyle>
            <a:lvl1pPr>
              <a:defRPr/>
            </a:lvl1pPr>
          </a:lstStyle>
          <a:p>
            <a:pPr lvl="0"/>
            <a:r>
              <a:rPr lang="en-US" noProof="0" smtClean="0"/>
              <a:t>Click to edit Master title style</a:t>
            </a:r>
            <a:endParaRPr lang="en-US" noProof="0" smtClean="0"/>
          </a:p>
        </p:txBody>
      </p:sp>
    </p:spTree>
    <p:extLst>
      <p:ext uri="{BB962C8B-B14F-4D97-AF65-F5344CB8AC3E}">
        <p14:creationId xmlns:p14="http://schemas.microsoft.com/office/powerpoint/2010/main" val="2451617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44963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06465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9053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01880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96920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15990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26186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9098022-8651-4217-98EB-8C2D7ABB5A07}" type="slidenum">
              <a:rPr lang="en-US" smtClean="0"/>
              <a:t>‹#›</a:t>
            </a:fld>
            <a:endParaRPr lang="en-US"/>
          </a:p>
        </p:txBody>
      </p:sp>
    </p:spTree>
    <p:extLst>
      <p:ext uri="{BB962C8B-B14F-4D97-AF65-F5344CB8AC3E}">
        <p14:creationId xmlns:p14="http://schemas.microsoft.com/office/powerpoint/2010/main" val="250459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image" Target="../media/image1.pn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theme" Target="../theme/theme10.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1.png"/><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3.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4.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pn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6.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17.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8.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pn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19.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0.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1.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pn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2.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3.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4.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5.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6.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slideLayout" Target="../slideLayouts/slideLayout324.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slideLayout" Target="../slideLayouts/slideLayout323.xml"/><Relationship Id="rId2" Type="http://schemas.openxmlformats.org/officeDocument/2006/relationships/slideLayout" Target="../slideLayouts/slideLayout313.xml"/><Relationship Id="rId16" Type="http://schemas.openxmlformats.org/officeDocument/2006/relationships/image" Target="../media/image1.png"/><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5" Type="http://schemas.openxmlformats.org/officeDocument/2006/relationships/theme" Target="../theme/theme27.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slideLayout" Target="../slideLayouts/slideLayout32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28.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theme" Target="../theme/theme29.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1.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8.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9.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5" name="Picture 10" descr="Color-ppt3"/>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p:cNvSpPr>
            <a:spLocks noChangeArrowheads="1"/>
          </p:cNvSpPr>
          <p:nvPr/>
        </p:nvSpPr>
        <p:spPr bwMode="auto">
          <a:xfrm>
            <a:off x="76200" y="17526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000" b="1">
                <a:solidFill>
                  <a:srgbClr val="070C51"/>
                </a:solidFill>
              </a:rPr>
              <a:t>TOM TORLAKSON</a:t>
            </a:r>
            <a:br>
              <a:rPr lang="en-US" sz="1000" b="1">
                <a:solidFill>
                  <a:srgbClr val="070C51"/>
                </a:solidFill>
              </a:rPr>
            </a:br>
            <a:r>
              <a:rPr lang="en-US" sz="800">
                <a:solidFill>
                  <a:srgbClr val="070C51"/>
                </a:solidFill>
              </a:rPr>
              <a:t>State Superintendent </a:t>
            </a:r>
            <a:br>
              <a:rPr lang="en-US" sz="800">
                <a:solidFill>
                  <a:srgbClr val="070C51"/>
                </a:solidFill>
              </a:rPr>
            </a:br>
            <a:r>
              <a:rPr lang="en-US" sz="800">
                <a:solidFill>
                  <a:srgbClr val="070C51"/>
                </a:solidFill>
              </a:rPr>
              <a:t>of Public Instruction</a:t>
            </a:r>
            <a:endParaRPr lang="en-US" sz="4400">
              <a:solidFill>
                <a:schemeClr val="tx2"/>
              </a:solidFill>
              <a:latin typeface="Times" pitchFamily="18" charset="0"/>
            </a:endParaRPr>
          </a:p>
        </p:txBody>
      </p:sp>
      <p:sp>
        <p:nvSpPr>
          <p:cNvPr id="1028" name="Rectangle 2"/>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9"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fld id="{E4FF5162-D34B-4947-9604-D5D7CDF03AFF}" type="datetimeFigureOut">
              <a:rPr lang="en-US" smtClean="0"/>
              <a:t>2/26/2014</a:t>
            </a:fld>
            <a:endParaRPr 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endParaRPr 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S PGothic" pitchFamily="34" charset="-128"/>
              </a:defRPr>
            </a:lvl1pPr>
          </a:lstStyle>
          <a:p>
            <a:fld id="{9FD73D83-AE2C-44F0-B483-11D193B1666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ＭＳ Ｐゴシック"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5" name="Picture 10" descr="Color-ppt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p:cNvSpPr>
            <a:spLocks noChangeArrowheads="1"/>
          </p:cNvSpPr>
          <p:nvPr/>
        </p:nvSpPr>
        <p:spPr bwMode="auto">
          <a:xfrm>
            <a:off x="76200" y="17526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000" b="1">
                <a:solidFill>
                  <a:srgbClr val="070C51"/>
                </a:solidFill>
              </a:rPr>
              <a:t>TOM TORLAKSON</a:t>
            </a:r>
            <a:br>
              <a:rPr lang="en-US" sz="1000" b="1">
                <a:solidFill>
                  <a:srgbClr val="070C51"/>
                </a:solidFill>
              </a:rPr>
            </a:br>
            <a:r>
              <a:rPr lang="en-US" sz="800">
                <a:solidFill>
                  <a:srgbClr val="070C51"/>
                </a:solidFill>
              </a:rPr>
              <a:t>State Superintendent </a:t>
            </a:r>
            <a:br>
              <a:rPr lang="en-US" sz="800">
                <a:solidFill>
                  <a:srgbClr val="070C51"/>
                </a:solidFill>
              </a:rPr>
            </a:br>
            <a:r>
              <a:rPr lang="en-US" sz="800">
                <a:solidFill>
                  <a:srgbClr val="070C51"/>
                </a:solidFill>
              </a:rPr>
              <a:t>of Public Instruction</a:t>
            </a:r>
            <a:endParaRPr lang="en-US" sz="4400">
              <a:solidFill>
                <a:schemeClr val="tx2"/>
              </a:solidFill>
              <a:latin typeface="Times" pitchFamily="-84" charset="0"/>
            </a:endParaRPr>
          </a:p>
        </p:txBody>
      </p:sp>
      <p:sp>
        <p:nvSpPr>
          <p:cNvPr id="1028" name="Rectangle 2"/>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9"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endParaRPr 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endParaRPr 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S PGothic" pitchFamily="34" charset="-128"/>
              </a:defRPr>
            </a:lvl1pPr>
          </a:lstStyle>
          <a:p>
            <a:fld id="{D9098022-8651-4217-98EB-8C2D7ABB5A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ＭＳ Ｐゴシック"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44000" cy="6858000"/>
            <a:chOff x="0" y="0"/>
            <a:chExt cx="5760" cy="4320"/>
          </a:xfrm>
        </p:grpSpPr>
        <p:sp>
          <p:nvSpPr>
            <p:cNvPr id="13318" name="Rectangle 4"/>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solidFill>
                  <a:schemeClr val="tx1"/>
                </a:solidFill>
              </a:endParaRPr>
            </a:p>
          </p:txBody>
        </p:sp>
        <p:sp>
          <p:nvSpPr>
            <p:cNvPr id="13319" name="Rectangle 5"/>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sz="4400">
                <a:solidFill>
                  <a:schemeClr val="tx2"/>
                </a:solidFill>
              </a:endParaRPr>
            </a:p>
          </p:txBody>
        </p:sp>
        <p:sp>
          <p:nvSpPr>
            <p:cNvPr id="13320" name="Rectangle 6"/>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sz="4400">
                <a:solidFill>
                  <a:schemeClr val="tx2"/>
                </a:solidFill>
              </a:endParaRPr>
            </a:p>
          </p:txBody>
        </p:sp>
        <p:pic>
          <p:nvPicPr>
            <p:cNvPr id="13321" name="Picture 15" descr="Color-ppt3"/>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Rectangle 8"/>
          <p:cNvSpPr>
            <a:spLocks noChangeArrowheads="1"/>
          </p:cNvSpPr>
          <p:nvPr/>
        </p:nvSpPr>
        <p:spPr bwMode="auto">
          <a:xfrm>
            <a:off x="1905000" y="6096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Tom Torlakson, State Superintendent of Public Instruction</a:t>
            </a:r>
            <a:endParaRPr lang="en-US" sz="1200" b="1">
              <a:solidFill>
                <a:schemeClr val="tx2"/>
              </a:solidFill>
            </a:endParaRPr>
          </a:p>
        </p:txBody>
      </p:sp>
      <p:sp>
        <p:nvSpPr>
          <p:cNvPr id="13316" name="Rectangle 7"/>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317" name="Rectangle 8"/>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2"/>
          <p:cNvGrpSpPr>
            <a:grpSpLocks/>
          </p:cNvGrpSpPr>
          <p:nvPr/>
        </p:nvGrpSpPr>
        <p:grpSpPr bwMode="auto">
          <a:xfrm>
            <a:off x="0" y="0"/>
            <a:ext cx="9144000" cy="6858000"/>
            <a:chOff x="0" y="0"/>
            <a:chExt cx="5760" cy="4320"/>
          </a:xfrm>
        </p:grpSpPr>
        <p:sp>
          <p:nvSpPr>
            <p:cNvPr id="1035" name="Rectangle 13"/>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solidFill>
                  <a:schemeClr val="tx1"/>
                </a:solidFill>
              </a:endParaRPr>
            </a:p>
          </p:txBody>
        </p:sp>
        <p:sp>
          <p:nvSpPr>
            <p:cNvPr id="1036"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p>
          </p:txBody>
        </p:sp>
        <p:sp>
          <p:nvSpPr>
            <p:cNvPr id="1037" name="Rectangle 15"/>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p>
          </p:txBody>
        </p:sp>
        <p:pic>
          <p:nvPicPr>
            <p:cNvPr id="1038" name="Picture 16"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7"/>
          <p:cNvSpPr>
            <a:spLocks noChangeArrowheads="1"/>
          </p:cNvSpPr>
          <p:nvPr/>
        </p:nvSpPr>
        <p:spPr bwMode="auto">
          <a:xfrm>
            <a:off x="1905000" y="6096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Jack O’Connell, State Superintendent of Public Instruction</a:t>
            </a:r>
            <a:endParaRPr lang="en-US" sz="1200" b="1">
              <a:solidFill>
                <a:schemeClr val="tx2"/>
              </a:solidFill>
            </a:endParaRPr>
          </a:p>
        </p:txBody>
      </p:sp>
      <p:sp>
        <p:nvSpPr>
          <p:cNvPr id="1028" name="Rectangle 2"/>
          <p:cNvSpPr>
            <a:spLocks noGrp="1" noChangeArrowheads="1"/>
          </p:cNvSpPr>
          <p:nvPr>
            <p:ph type="title"/>
          </p:nvPr>
        </p:nvSpPr>
        <p:spPr bwMode="auto">
          <a:xfrm>
            <a:off x="457200" y="609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9" name="Rectangle 3"/>
          <p:cNvSpPr>
            <a:spLocks noGrp="1" noChangeArrowheads="1"/>
          </p:cNvSpPr>
          <p:nvPr>
            <p:ph type="body" idx="1"/>
          </p:nvPr>
        </p:nvSpPr>
        <p:spPr bwMode="auto">
          <a:xfrm>
            <a:off x="457200" y="1981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grpSp>
        <p:nvGrpSpPr>
          <p:cNvPr id="1030" name="Group 10"/>
          <p:cNvGrpSpPr>
            <a:grpSpLocks/>
          </p:cNvGrpSpPr>
          <p:nvPr/>
        </p:nvGrpSpPr>
        <p:grpSpPr bwMode="auto">
          <a:xfrm>
            <a:off x="0" y="0"/>
            <a:ext cx="9144000" cy="6858000"/>
            <a:chOff x="0" y="0"/>
            <a:chExt cx="5760" cy="4320"/>
          </a:xfrm>
        </p:grpSpPr>
        <p:sp>
          <p:nvSpPr>
            <p:cNvPr id="1032" name="Rectangle 11"/>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ltLang="en-US"/>
            </a:p>
          </p:txBody>
        </p:sp>
        <p:sp>
          <p:nvSpPr>
            <p:cNvPr id="1033" name="Rectangle 12"/>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endParaRPr lang="en-US"/>
            </a:p>
          </p:txBody>
        </p:sp>
        <p:pic>
          <p:nvPicPr>
            <p:cNvPr id="1034" name="Picture 13" descr="Color-ppt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1" name="Rectangle 14"/>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US" altLang="en-US" sz="1000" b="1">
                <a:solidFill>
                  <a:srgbClr val="070C51"/>
                </a:solidFill>
              </a:rPr>
              <a:t>Tom Torlakson</a:t>
            </a:r>
            <a:br>
              <a:rPr lang="en-US" altLang="en-US" sz="1000" b="1">
                <a:solidFill>
                  <a:srgbClr val="070C51"/>
                </a:solidFill>
              </a:rPr>
            </a:br>
            <a:r>
              <a:rPr lang="en-US" altLang="en-US" sz="800">
                <a:solidFill>
                  <a:srgbClr val="070C51"/>
                </a:solidFill>
              </a:rPr>
              <a:t>State Superintendent </a:t>
            </a:r>
            <a:br>
              <a:rPr lang="en-US" altLang="en-US" sz="800">
                <a:solidFill>
                  <a:srgbClr val="070C51"/>
                </a:solidFill>
              </a:rPr>
            </a:br>
            <a:r>
              <a:rPr lang="en-US" altLang="en-US" sz="800">
                <a:solidFill>
                  <a:srgbClr val="070C51"/>
                </a:solidFill>
              </a:rPr>
              <a:t>of Public Instruction</a:t>
            </a:r>
            <a:endParaRPr lang="en-US" altLang="en-US" sz="4400">
              <a:solidFill>
                <a:schemeClr val="tx2"/>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12"/>
          <p:cNvGrpSpPr>
            <a:grpSpLocks/>
          </p:cNvGrpSpPr>
          <p:nvPr/>
        </p:nvGrpSpPr>
        <p:grpSpPr bwMode="auto">
          <a:xfrm>
            <a:off x="0" y="0"/>
            <a:ext cx="9144000" cy="6858000"/>
            <a:chOff x="0" y="0"/>
            <a:chExt cx="5760" cy="4320"/>
          </a:xfrm>
        </p:grpSpPr>
        <p:sp>
          <p:nvSpPr>
            <p:cNvPr id="2053" name="Rectangle 13"/>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solidFill>
                  <a:schemeClr val="tx1"/>
                </a:solidFill>
              </a:endParaRPr>
            </a:p>
          </p:txBody>
        </p:sp>
        <p:sp>
          <p:nvSpPr>
            <p:cNvPr id="2054" name="Rectangle 14"/>
            <p:cNvSpPr>
              <a:spLocks noChangeArrowheads="1"/>
            </p:cNvSpPr>
            <p:nvPr/>
          </p:nvSpPr>
          <p:spPr bwMode="auto">
            <a:xfrm>
              <a:off x="864" y="912"/>
              <a:ext cx="4512" cy="40"/>
            </a:xfrm>
            <a:prstGeom prst="rect">
              <a:avLst/>
            </a:prstGeom>
            <a:gradFill rotWithShape="0">
              <a:gsLst>
                <a:gs pos="0">
                  <a:srgbClr val="F17157"/>
                </a:gs>
                <a:gs pos="100000">
                  <a:srgbClr val="FAD0C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p>
          </p:txBody>
        </p:sp>
        <p:sp>
          <p:nvSpPr>
            <p:cNvPr id="2055" name="Rectangle 15"/>
            <p:cNvSpPr>
              <a:spLocks noChangeArrowheads="1"/>
            </p:cNvSpPr>
            <p:nvPr/>
          </p:nvSpPr>
          <p:spPr bwMode="auto">
            <a:xfrm>
              <a:off x="0" y="0"/>
              <a:ext cx="480"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p>
          </p:txBody>
        </p:sp>
      </p:grpSp>
      <p:sp>
        <p:nvSpPr>
          <p:cNvPr id="2051" name="Rectangle 2"/>
          <p:cNvSpPr>
            <a:spLocks noGrp="1" noChangeArrowheads="1"/>
          </p:cNvSpPr>
          <p:nvPr>
            <p:ph type="title"/>
          </p:nvPr>
        </p:nvSpPr>
        <p:spPr bwMode="auto">
          <a:xfrm>
            <a:off x="457200" y="609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52" name="Rectangle 3"/>
          <p:cNvSpPr>
            <a:spLocks noGrp="1" noChangeArrowheads="1"/>
          </p:cNvSpPr>
          <p:nvPr>
            <p:ph type="body" idx="1"/>
          </p:nvPr>
        </p:nvSpPr>
        <p:spPr bwMode="auto">
          <a:xfrm>
            <a:off x="457200" y="1981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p:nvSpPr>
        <p:spPr bwMode="auto">
          <a:xfrm>
            <a:off x="0" y="0"/>
            <a:ext cx="9144000" cy="685800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solidFill>
                <a:schemeClr val="tx1"/>
              </a:solidFill>
            </a:endParaRPr>
          </a:p>
        </p:txBody>
      </p:sp>
      <p:sp>
        <p:nvSpPr>
          <p:cNvPr id="3075" name="Rectangle 2"/>
          <p:cNvSpPr>
            <a:spLocks noGrp="1" noChangeArrowheads="1"/>
          </p:cNvSpPr>
          <p:nvPr>
            <p:ph type="title"/>
          </p:nvPr>
        </p:nvSpPr>
        <p:spPr bwMode="auto">
          <a:xfrm>
            <a:off x="457200" y="609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6" name="Rectangle 3"/>
          <p:cNvSpPr>
            <a:spLocks noGrp="1" noChangeArrowheads="1"/>
          </p:cNvSpPr>
          <p:nvPr>
            <p:ph type="body" idx="1"/>
          </p:nvPr>
        </p:nvSpPr>
        <p:spPr bwMode="auto">
          <a:xfrm>
            <a:off x="457200" y="1981200"/>
            <a:ext cx="8305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107" name="Rectangle 4"/>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solidFill>
                  <a:schemeClr val="tx1"/>
                </a:solidFill>
              </a:endParaRPr>
            </a:p>
          </p:txBody>
        </p:sp>
        <p:sp>
          <p:nvSpPr>
            <p:cNvPr id="4108" name="Rectangle 5"/>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sz="4400">
                <a:solidFill>
                  <a:schemeClr val="tx2"/>
                </a:solidFill>
              </a:endParaRPr>
            </a:p>
          </p:txBody>
        </p:sp>
        <p:sp>
          <p:nvSpPr>
            <p:cNvPr id="4109" name="Rectangle 6"/>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sz="4400">
                <a:solidFill>
                  <a:schemeClr val="tx2"/>
                </a:solidFill>
              </a:endParaRPr>
            </a:p>
          </p:txBody>
        </p:sp>
        <p:pic>
          <p:nvPicPr>
            <p:cNvPr id="4110" name="Picture 15" descr="Color-ppt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9" name="Rectangle 8"/>
          <p:cNvSpPr>
            <a:spLocks noChangeArrowheads="1"/>
          </p:cNvSpPr>
          <p:nvPr/>
        </p:nvSpPr>
        <p:spPr bwMode="auto">
          <a:xfrm>
            <a:off x="1905000" y="6096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Jack O’Connell, State Superintendent of Public Instruction</a:t>
            </a:r>
            <a:endParaRPr lang="en-US" sz="1200" b="1">
              <a:solidFill>
                <a:schemeClr val="tx2"/>
              </a:solidFill>
            </a:endParaRPr>
          </a:p>
        </p:txBody>
      </p:sp>
      <p:sp>
        <p:nvSpPr>
          <p:cNvPr id="4100" name="Rectangle 7"/>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101" name="Rectangle 8"/>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grpSp>
        <p:nvGrpSpPr>
          <p:cNvPr id="4102" name="Group 10"/>
          <p:cNvGrpSpPr>
            <a:grpSpLocks/>
          </p:cNvGrpSpPr>
          <p:nvPr/>
        </p:nvGrpSpPr>
        <p:grpSpPr bwMode="auto">
          <a:xfrm>
            <a:off x="0" y="0"/>
            <a:ext cx="9144000" cy="6858000"/>
            <a:chOff x="0" y="0"/>
            <a:chExt cx="5760" cy="4320"/>
          </a:xfrm>
        </p:grpSpPr>
        <p:sp>
          <p:nvSpPr>
            <p:cNvPr id="4104" name="Rectangle 11"/>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ltLang="en-US"/>
            </a:p>
          </p:txBody>
        </p:sp>
        <p:sp>
          <p:nvSpPr>
            <p:cNvPr id="4105" name="Rectangle 12"/>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endParaRPr lang="en-US"/>
            </a:p>
          </p:txBody>
        </p:sp>
        <p:pic>
          <p:nvPicPr>
            <p:cNvPr id="4106" name="Picture 13" descr="Color-ppt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3" name="Rectangle 14"/>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US" altLang="en-US" sz="1000" b="1">
                <a:solidFill>
                  <a:srgbClr val="070C51"/>
                </a:solidFill>
              </a:rPr>
              <a:t>Tom Torlakson</a:t>
            </a:r>
            <a:br>
              <a:rPr lang="en-US" altLang="en-US" sz="1000" b="1">
                <a:solidFill>
                  <a:srgbClr val="070C51"/>
                </a:solidFill>
              </a:rPr>
            </a:br>
            <a:r>
              <a:rPr lang="en-US" altLang="en-US" sz="800">
                <a:solidFill>
                  <a:srgbClr val="070C51"/>
                </a:solidFill>
              </a:rPr>
              <a:t>State Superintendent </a:t>
            </a:r>
            <a:br>
              <a:rPr lang="en-US" altLang="en-US" sz="800">
                <a:solidFill>
                  <a:srgbClr val="070C51"/>
                </a:solidFill>
              </a:rPr>
            </a:br>
            <a:r>
              <a:rPr lang="en-US" altLang="en-US" sz="800">
                <a:solidFill>
                  <a:srgbClr val="070C51"/>
                </a:solidFill>
              </a:rPr>
              <a:t>of Public Instruction</a:t>
            </a:r>
            <a:endParaRPr lang="en-US" altLang="en-US" sz="4400">
              <a:solidFill>
                <a:schemeClr val="tx2"/>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Arial" charset="0"/>
                <a:ea typeface="ＭＳ Ｐゴシック" pitchFamily="-65" charset="-128"/>
              </a:defRPr>
            </a:lvl1pPr>
          </a:lstStyle>
          <a:p>
            <a:pPr>
              <a:defRPr/>
            </a:pPr>
            <a:endParaRPr lang="en-US"/>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chemeClr val="tx1"/>
                </a:solidFill>
                <a:latin typeface="Arial" charset="0"/>
                <a:ea typeface="+mn-ea"/>
                <a:cs typeface="ＭＳ Ｐゴシック" charset="-128"/>
              </a:defRPr>
            </a:lvl1pPr>
          </a:lstStyle>
          <a:p>
            <a:pPr>
              <a:defRPr/>
            </a:pPr>
            <a:endParaRPr lang="en-US"/>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latin typeface="Arial" charset="0"/>
                <a:ea typeface="ＭＳ Ｐゴシック" pitchFamily="-65" charset="-128"/>
              </a:defRPr>
            </a:lvl1pPr>
          </a:lstStyle>
          <a:p>
            <a:pPr>
              <a:defRPr/>
            </a:pPr>
            <a:fld id="{B0F5112B-831B-4B07-B403-3F9EFA6C62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Rectangle 8"/>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58000"/>
            <a:chOff x="0" y="0"/>
            <a:chExt cx="5760" cy="4320"/>
          </a:xfrm>
        </p:grpSpPr>
        <p:sp>
          <p:nvSpPr>
            <p:cNvPr id="7179" name="Rectangle 4"/>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solidFill>
                  <a:schemeClr val="tx1"/>
                </a:solidFill>
              </a:endParaRPr>
            </a:p>
          </p:txBody>
        </p:sp>
        <p:sp>
          <p:nvSpPr>
            <p:cNvPr id="7180" name="Rectangle 5"/>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sz="4400">
                <a:solidFill>
                  <a:schemeClr val="tx2"/>
                </a:solidFill>
              </a:endParaRPr>
            </a:p>
          </p:txBody>
        </p:sp>
        <p:sp>
          <p:nvSpPr>
            <p:cNvPr id="7181" name="Rectangle 6"/>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sz="4400">
                <a:solidFill>
                  <a:schemeClr val="tx2"/>
                </a:solidFill>
              </a:endParaRPr>
            </a:p>
          </p:txBody>
        </p:sp>
        <p:pic>
          <p:nvPicPr>
            <p:cNvPr id="7182" name="Picture 15" descr="Color-ppt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Rectangle 8"/>
          <p:cNvSpPr>
            <a:spLocks noChangeArrowheads="1"/>
          </p:cNvSpPr>
          <p:nvPr/>
        </p:nvSpPr>
        <p:spPr bwMode="auto">
          <a:xfrm>
            <a:off x="1905000" y="6096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Jack O’Connell, State Superintendent of Public Instruction</a:t>
            </a:r>
            <a:endParaRPr lang="en-US" sz="1200" b="1">
              <a:solidFill>
                <a:schemeClr val="tx2"/>
              </a:solidFill>
            </a:endParaRPr>
          </a:p>
        </p:txBody>
      </p:sp>
      <p:sp>
        <p:nvSpPr>
          <p:cNvPr id="7172" name="Rectangle 7"/>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173" name="Rectangle 8"/>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grpSp>
        <p:nvGrpSpPr>
          <p:cNvPr id="7174" name="Group 10"/>
          <p:cNvGrpSpPr>
            <a:grpSpLocks/>
          </p:cNvGrpSpPr>
          <p:nvPr/>
        </p:nvGrpSpPr>
        <p:grpSpPr bwMode="auto">
          <a:xfrm>
            <a:off x="0" y="0"/>
            <a:ext cx="9144000" cy="6858000"/>
            <a:chOff x="0" y="0"/>
            <a:chExt cx="5760" cy="4320"/>
          </a:xfrm>
        </p:grpSpPr>
        <p:sp>
          <p:nvSpPr>
            <p:cNvPr id="7176" name="Rectangle 11"/>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ltLang="en-US"/>
            </a:p>
          </p:txBody>
        </p:sp>
        <p:sp>
          <p:nvSpPr>
            <p:cNvPr id="7177" name="Rectangle 12"/>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endParaRPr lang="en-US"/>
            </a:p>
          </p:txBody>
        </p:sp>
        <p:pic>
          <p:nvPicPr>
            <p:cNvPr id="7178" name="Picture 13" descr="Color-ppt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5" name="Rectangle 14"/>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US" altLang="en-US" sz="1000" b="1">
                <a:solidFill>
                  <a:srgbClr val="070C51"/>
                </a:solidFill>
              </a:rPr>
              <a:t>JACK O’CONNELL</a:t>
            </a:r>
            <a:br>
              <a:rPr lang="en-US" altLang="en-US" sz="1000" b="1">
                <a:solidFill>
                  <a:srgbClr val="070C51"/>
                </a:solidFill>
              </a:rPr>
            </a:br>
            <a:r>
              <a:rPr lang="en-US" altLang="en-US" sz="800">
                <a:solidFill>
                  <a:srgbClr val="070C51"/>
                </a:solidFill>
              </a:rPr>
              <a:t>State Superintendent </a:t>
            </a:r>
            <a:br>
              <a:rPr lang="en-US" altLang="en-US" sz="800">
                <a:solidFill>
                  <a:srgbClr val="070C51"/>
                </a:solidFill>
              </a:rPr>
            </a:br>
            <a:r>
              <a:rPr lang="en-US" altLang="en-US" sz="800">
                <a:solidFill>
                  <a:srgbClr val="070C51"/>
                </a:solidFill>
              </a:rPr>
              <a:t>of Public Instruction</a:t>
            </a:r>
            <a:endParaRPr lang="en-US" altLang="en-US" sz="4400">
              <a:solidFill>
                <a:schemeClr val="tx2"/>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5" name="Picture 10" descr="Color-ppt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p:cNvSpPr>
            <a:spLocks noChangeArrowheads="1"/>
          </p:cNvSpPr>
          <p:nvPr/>
        </p:nvSpPr>
        <p:spPr bwMode="auto">
          <a:xfrm>
            <a:off x="76200" y="17526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000" b="1">
                <a:solidFill>
                  <a:srgbClr val="070C51"/>
                </a:solidFill>
              </a:rPr>
              <a:t>TOM TORLAKSON</a:t>
            </a:r>
            <a:br>
              <a:rPr lang="en-US" sz="1000" b="1">
                <a:solidFill>
                  <a:srgbClr val="070C51"/>
                </a:solidFill>
              </a:rPr>
            </a:br>
            <a:r>
              <a:rPr lang="en-US" sz="800">
                <a:solidFill>
                  <a:srgbClr val="070C51"/>
                </a:solidFill>
              </a:rPr>
              <a:t>State Superintendent </a:t>
            </a:r>
            <a:br>
              <a:rPr lang="en-US" sz="800">
                <a:solidFill>
                  <a:srgbClr val="070C51"/>
                </a:solidFill>
              </a:rPr>
            </a:br>
            <a:r>
              <a:rPr lang="en-US" sz="800">
                <a:solidFill>
                  <a:srgbClr val="070C51"/>
                </a:solidFill>
              </a:rPr>
              <a:t>of Public Instruction</a:t>
            </a:r>
            <a:endParaRPr lang="en-US" sz="4400">
              <a:solidFill>
                <a:schemeClr val="tx2"/>
              </a:solidFill>
              <a:latin typeface="Times" pitchFamily="18" charset="0"/>
            </a:endParaRPr>
          </a:p>
        </p:txBody>
      </p:sp>
      <p:sp>
        <p:nvSpPr>
          <p:cNvPr id="1028" name="Rectangle 2"/>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9"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endParaRPr 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endParaRPr 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S PGothic" pitchFamily="34" charset="-128"/>
              </a:defRPr>
            </a:lvl1pPr>
          </a:lstStyle>
          <a:p>
            <a:fld id="{D9098022-8651-4217-98EB-8C2D7ABB5A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ＭＳ Ｐゴシック"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Arial" charset="0"/>
                <a:ea typeface="ＭＳ Ｐゴシック" pitchFamily="-65" charset="-128"/>
              </a:defRPr>
            </a:lvl1pPr>
          </a:lstStyle>
          <a:p>
            <a:pPr>
              <a:defRPr/>
            </a:pPr>
            <a:endParaRPr lang="en-US"/>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chemeClr val="tx1"/>
                </a:solidFill>
                <a:latin typeface="Arial" charset="0"/>
                <a:ea typeface="+mn-ea"/>
                <a:cs typeface="ＭＳ Ｐゴシック" charset="-128"/>
              </a:defRPr>
            </a:lvl1pPr>
          </a:lstStyle>
          <a:p>
            <a:pPr>
              <a:defRPr/>
            </a:pPr>
            <a:endParaRPr lang="en-US"/>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latin typeface="Arial" charset="0"/>
                <a:ea typeface="ＭＳ Ｐゴシック" pitchFamily="-65" charset="-128"/>
              </a:defRPr>
            </a:lvl1pPr>
          </a:lstStyle>
          <a:p>
            <a:pPr>
              <a:defRPr/>
            </a:pPr>
            <a:fld id="{A57FBB6F-7933-4FC1-B319-6C59B21280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219" name="Rectangle 8"/>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6858000"/>
            <a:chOff x="0" y="0"/>
            <a:chExt cx="5760" cy="4320"/>
          </a:xfrm>
        </p:grpSpPr>
        <p:sp>
          <p:nvSpPr>
            <p:cNvPr id="10251" name="Rectangle 4"/>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a:solidFill>
                  <a:schemeClr val="tx1"/>
                </a:solidFill>
              </a:endParaRPr>
            </a:p>
          </p:txBody>
        </p:sp>
        <p:sp>
          <p:nvSpPr>
            <p:cNvPr id="10252" name="Rectangle 5"/>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sz="4400">
                <a:solidFill>
                  <a:schemeClr val="tx2"/>
                </a:solidFill>
              </a:endParaRPr>
            </a:p>
          </p:txBody>
        </p:sp>
        <p:sp>
          <p:nvSpPr>
            <p:cNvPr id="10253" name="Rectangle 6"/>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0"/>
                </a:spcBef>
              </a:pPr>
              <a:endParaRPr lang="en-US" sz="4400">
                <a:solidFill>
                  <a:schemeClr val="tx2"/>
                </a:solidFill>
              </a:endParaRPr>
            </a:p>
          </p:txBody>
        </p:sp>
        <p:pic>
          <p:nvPicPr>
            <p:cNvPr id="10254" name="Picture 15" descr="Color-ppt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3" name="Rectangle 8"/>
          <p:cNvSpPr>
            <a:spLocks noChangeArrowheads="1"/>
          </p:cNvSpPr>
          <p:nvPr/>
        </p:nvSpPr>
        <p:spPr bwMode="auto">
          <a:xfrm>
            <a:off x="1905000" y="60960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spcBef>
                <a:spcPts val="800"/>
              </a:spcBef>
            </a:pPr>
            <a:r>
              <a:rPr lang="en-US" sz="1100" b="1">
                <a:solidFill>
                  <a:srgbClr val="070C51"/>
                </a:solidFill>
              </a:rPr>
              <a:t>CALIFORNIA DEPARTMENT OF EDUCATION</a:t>
            </a:r>
            <a:br>
              <a:rPr lang="en-US" sz="1100" b="1">
                <a:solidFill>
                  <a:srgbClr val="070C51"/>
                </a:solidFill>
              </a:rPr>
            </a:br>
            <a:r>
              <a:rPr lang="en-US" sz="1100">
                <a:solidFill>
                  <a:srgbClr val="070C51"/>
                </a:solidFill>
              </a:rPr>
              <a:t>Jack O’Connell, State Superintendent of Public Instruction</a:t>
            </a:r>
            <a:endParaRPr lang="en-US" sz="1200" b="1">
              <a:solidFill>
                <a:schemeClr val="tx2"/>
              </a:solidFill>
            </a:endParaRPr>
          </a:p>
        </p:txBody>
      </p:sp>
      <p:sp>
        <p:nvSpPr>
          <p:cNvPr id="10244" name="Rectangle 7"/>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45" name="Rectangle 8"/>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grpSp>
        <p:nvGrpSpPr>
          <p:cNvPr id="10246" name="Group 10"/>
          <p:cNvGrpSpPr>
            <a:grpSpLocks/>
          </p:cNvGrpSpPr>
          <p:nvPr/>
        </p:nvGrpSpPr>
        <p:grpSpPr bwMode="auto">
          <a:xfrm>
            <a:off x="0" y="0"/>
            <a:ext cx="9144000" cy="6858000"/>
            <a:chOff x="0" y="0"/>
            <a:chExt cx="5760" cy="4320"/>
          </a:xfrm>
        </p:grpSpPr>
        <p:sp>
          <p:nvSpPr>
            <p:cNvPr id="10248" name="Rectangle 11"/>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endParaRPr lang="en-US" altLang="en-US"/>
            </a:p>
          </p:txBody>
        </p:sp>
        <p:sp>
          <p:nvSpPr>
            <p:cNvPr id="10249" name="Rectangle 12"/>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endParaRPr lang="en-US"/>
            </a:p>
          </p:txBody>
        </p:sp>
        <p:pic>
          <p:nvPicPr>
            <p:cNvPr id="10250" name="Picture 13" descr="Color-ppt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7" name="Rectangle 14"/>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US" altLang="en-US" sz="1000" b="1">
                <a:solidFill>
                  <a:srgbClr val="070C51"/>
                </a:solidFill>
              </a:rPr>
              <a:t>Tom Torlakson</a:t>
            </a:r>
            <a:br>
              <a:rPr lang="en-US" altLang="en-US" sz="1000" b="1">
                <a:solidFill>
                  <a:srgbClr val="070C51"/>
                </a:solidFill>
              </a:rPr>
            </a:br>
            <a:r>
              <a:rPr lang="en-US" altLang="en-US" sz="800">
                <a:solidFill>
                  <a:srgbClr val="070C51"/>
                </a:solidFill>
              </a:rPr>
              <a:t>State Superintendent </a:t>
            </a:r>
            <a:br>
              <a:rPr lang="en-US" altLang="en-US" sz="800">
                <a:solidFill>
                  <a:srgbClr val="070C51"/>
                </a:solidFill>
              </a:rPr>
            </a:br>
            <a:r>
              <a:rPr lang="en-US" altLang="en-US" sz="800">
                <a:solidFill>
                  <a:srgbClr val="070C51"/>
                </a:solidFill>
              </a:rPr>
              <a:t>of Public Instruction</a:t>
            </a:r>
            <a:endParaRPr lang="en-US" altLang="en-US" sz="4400">
              <a:solidFill>
                <a:schemeClr val="tx2"/>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Arial" charset="0"/>
                <a:ea typeface="ＭＳ Ｐゴシック" pitchFamily="-65" charset="-128"/>
              </a:defRPr>
            </a:lvl1pPr>
          </a:lstStyle>
          <a:p>
            <a:pPr>
              <a:defRPr/>
            </a:pPr>
            <a:endParaRPr lang="en-US"/>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chemeClr val="tx1"/>
                </a:solidFill>
                <a:latin typeface="Arial" charset="0"/>
                <a:ea typeface="+mn-ea"/>
                <a:cs typeface="ＭＳ Ｐゴシック" charset="-128"/>
              </a:defRPr>
            </a:lvl1pPr>
          </a:lstStyle>
          <a:p>
            <a:pPr>
              <a:defRPr/>
            </a:pPr>
            <a:endParaRPr lang="en-US"/>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latin typeface="Arial" charset="0"/>
                <a:ea typeface="ＭＳ Ｐゴシック" pitchFamily="-65" charset="-128"/>
              </a:defRPr>
            </a:lvl1pPr>
          </a:lstStyle>
          <a:p>
            <a:pPr>
              <a:defRPr/>
            </a:pPr>
            <a:fld id="{4DC641C3-6ABD-42CD-A500-E4F6355C5D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291" name="Rectangle 8"/>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solidFill>
                  <a:schemeClr val="tx1"/>
                </a:solidFill>
                <a:latin typeface="Arial" charset="0"/>
                <a:ea typeface="ＭＳ Ｐゴシック" pitchFamily="-65" charset="-128"/>
              </a:defRPr>
            </a:lvl1pPr>
          </a:lstStyle>
          <a:p>
            <a:pPr>
              <a:defRPr/>
            </a:pPr>
            <a:endParaRPr lang="en-US"/>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chemeClr val="tx1"/>
                </a:solidFill>
                <a:latin typeface="Arial" charset="0"/>
                <a:ea typeface="+mn-ea"/>
                <a:cs typeface="ＭＳ Ｐゴシック" charset="-128"/>
              </a:defRPr>
            </a:lvl1pPr>
          </a:lstStyle>
          <a:p>
            <a:pPr>
              <a:defRPr/>
            </a:pPr>
            <a:endParaRPr lang="en-US"/>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tx1"/>
                </a:solidFill>
                <a:latin typeface="Arial" charset="0"/>
                <a:ea typeface="ＭＳ Ｐゴシック" pitchFamily="-65" charset="-128"/>
              </a:defRPr>
            </a:lvl1pPr>
          </a:lstStyle>
          <a:p>
            <a:pPr>
              <a:defRPr/>
            </a:pPr>
            <a:fld id="{C14F0CC8-3A3F-402A-8B86-71FA8AFEB9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F4D685"/>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363" name="Rectangle 8"/>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65" charset="-128"/>
        </a:defRPr>
      </a:lvl2pPr>
      <a:lvl3pPr algn="ctr" rtl="0" eaLnBrk="1" fontAlgn="base" hangingPunct="1">
        <a:spcBef>
          <a:spcPct val="0"/>
        </a:spcBef>
        <a:spcAft>
          <a:spcPct val="0"/>
        </a:spcAft>
        <a:defRPr sz="4400">
          <a:solidFill>
            <a:schemeClr val="tx2"/>
          </a:solidFill>
          <a:latin typeface="Arial" charset="0"/>
          <a:ea typeface="ＭＳ Ｐゴシック" pitchFamily="-65" charset="-128"/>
        </a:defRPr>
      </a:lvl3pPr>
      <a:lvl4pPr algn="ctr" rtl="0" eaLnBrk="1" fontAlgn="base" hangingPunct="1">
        <a:spcBef>
          <a:spcPct val="0"/>
        </a:spcBef>
        <a:spcAft>
          <a:spcPct val="0"/>
        </a:spcAft>
        <a:defRPr sz="4400">
          <a:solidFill>
            <a:schemeClr val="tx2"/>
          </a:solidFill>
          <a:latin typeface="Arial" charset="0"/>
          <a:ea typeface="ＭＳ Ｐゴシック" pitchFamily="-65" charset="-128"/>
        </a:defRPr>
      </a:lvl4pPr>
      <a:lvl5pPr algn="ctr" rtl="0" eaLnBrk="1" fontAlgn="base" hangingPunct="1">
        <a:spcBef>
          <a:spcPct val="0"/>
        </a:spcBef>
        <a:spcAft>
          <a:spcPct val="0"/>
        </a:spcAft>
        <a:defRPr sz="4400">
          <a:solidFill>
            <a:schemeClr val="tx2"/>
          </a:solidFill>
          <a:latin typeface="Arial" charset="0"/>
          <a:ea typeface="ＭＳ Ｐゴシック" pitchFamily="-65"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65"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65"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65"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5" name="Picture 10" descr="Color-ppt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p:cNvSpPr>
            <a:spLocks noChangeArrowheads="1"/>
          </p:cNvSpPr>
          <p:nvPr/>
        </p:nvSpPr>
        <p:spPr bwMode="auto">
          <a:xfrm>
            <a:off x="76200" y="17526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000" b="1">
                <a:solidFill>
                  <a:srgbClr val="070C51"/>
                </a:solidFill>
              </a:rPr>
              <a:t>TOM TORLAKSON</a:t>
            </a:r>
            <a:br>
              <a:rPr lang="en-US" sz="1000" b="1">
                <a:solidFill>
                  <a:srgbClr val="070C51"/>
                </a:solidFill>
              </a:rPr>
            </a:br>
            <a:r>
              <a:rPr lang="en-US" sz="800">
                <a:solidFill>
                  <a:srgbClr val="070C51"/>
                </a:solidFill>
              </a:rPr>
              <a:t>State Superintendent </a:t>
            </a:r>
            <a:br>
              <a:rPr lang="en-US" sz="800">
                <a:solidFill>
                  <a:srgbClr val="070C51"/>
                </a:solidFill>
              </a:rPr>
            </a:br>
            <a:r>
              <a:rPr lang="en-US" sz="800">
                <a:solidFill>
                  <a:srgbClr val="070C51"/>
                </a:solidFill>
              </a:rPr>
              <a:t>of Public Instruction</a:t>
            </a:r>
            <a:endParaRPr lang="en-US" sz="4400">
              <a:solidFill>
                <a:schemeClr val="tx2"/>
              </a:solidFill>
              <a:latin typeface="Times" pitchFamily="18" charset="0"/>
            </a:endParaRPr>
          </a:p>
        </p:txBody>
      </p:sp>
      <p:sp>
        <p:nvSpPr>
          <p:cNvPr id="1028" name="Rectangle 2"/>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9"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endParaRPr 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endParaRPr 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ea typeface="MS PGothic" pitchFamily="34" charset="-128"/>
              </a:defRPr>
            </a:lvl1pPr>
          </a:lstStyle>
          <a:p>
            <a:fld id="{D9098022-8651-4217-98EB-8C2D7ABB5A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ＭＳ Ｐゴシック"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ＭＳ Ｐゴシック"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0" y="0"/>
            <a:ext cx="9144000" cy="685800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2291" name="Rectangle 2"/>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2292"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endParaRPr 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endParaRPr 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9098022-8651-4217-98EB-8C2D7ABB5A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MS PGothic"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MS PGothic"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MS PGothic"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5" name="Picture 10" descr="Color-ppt3"/>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p:cNvSpPr>
            <a:spLocks noChangeArrowheads="1"/>
          </p:cNvSpPr>
          <p:nvPr/>
        </p:nvSpPr>
        <p:spPr bwMode="auto">
          <a:xfrm>
            <a:off x="76200" y="17526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000" b="1">
                <a:solidFill>
                  <a:srgbClr val="070C51"/>
                </a:solidFill>
              </a:rPr>
              <a:t>TOM TORLAKSON</a:t>
            </a:r>
            <a:br>
              <a:rPr lang="en-US" sz="1000" b="1">
                <a:solidFill>
                  <a:srgbClr val="070C51"/>
                </a:solidFill>
              </a:rPr>
            </a:br>
            <a:r>
              <a:rPr lang="en-US" sz="800">
                <a:solidFill>
                  <a:srgbClr val="070C51"/>
                </a:solidFill>
              </a:rPr>
              <a:t>State Superintendent </a:t>
            </a:r>
            <a:br>
              <a:rPr lang="en-US" sz="800">
                <a:solidFill>
                  <a:srgbClr val="070C51"/>
                </a:solidFill>
              </a:rPr>
            </a:br>
            <a:r>
              <a:rPr lang="en-US" sz="800">
                <a:solidFill>
                  <a:srgbClr val="070C51"/>
                </a:solidFill>
              </a:rPr>
              <a:t>of Public Instruction</a:t>
            </a:r>
            <a:endParaRPr lang="en-US" sz="4400">
              <a:solidFill>
                <a:schemeClr val="tx2"/>
              </a:solidFill>
              <a:latin typeface="Times" charset="0"/>
            </a:endParaRPr>
          </a:p>
        </p:txBody>
      </p:sp>
      <p:sp>
        <p:nvSpPr>
          <p:cNvPr id="1028" name="Rectangle 2"/>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9"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pPr>
              <a:defRPr/>
            </a:pPr>
            <a:endParaRPr lang="en-US" alt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54BE3D54-E8CA-B143-A2AF-C1EE40506C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ftr="0" dt="0"/>
  <p:txStyles>
    <p:titleStyle>
      <a:lvl1pPr algn="ctr" rtl="0" eaLnBrk="1" fontAlgn="base" hangingPunct="1">
        <a:spcBef>
          <a:spcPct val="0"/>
        </a:spcBef>
        <a:spcAft>
          <a:spcPct val="0"/>
        </a:spcAft>
        <a:defRPr sz="4400">
          <a:solidFill>
            <a:schemeClr val="tx2"/>
          </a:solidFill>
          <a:latin typeface="+mj-lt"/>
          <a:ea typeface="MS PGothic" charset="0"/>
          <a:cs typeface="MS PGothic" charset="0"/>
        </a:defRPr>
      </a:lvl1pPr>
      <a:lvl2pPr algn="ctr" rtl="0" eaLnBrk="1" fontAlgn="base" hangingPunct="1">
        <a:spcBef>
          <a:spcPct val="0"/>
        </a:spcBef>
        <a:spcAft>
          <a:spcPct val="0"/>
        </a:spcAft>
        <a:defRPr sz="4400">
          <a:solidFill>
            <a:schemeClr val="tx2"/>
          </a:solidFill>
          <a:latin typeface="Arial" pitchFamily="34" charset="0"/>
          <a:ea typeface="MS PGothic" charset="0"/>
          <a:cs typeface="MS PGothic" charset="0"/>
        </a:defRPr>
      </a:lvl2pPr>
      <a:lvl3pPr algn="ctr" rtl="0" eaLnBrk="1" fontAlgn="base" hangingPunct="1">
        <a:spcBef>
          <a:spcPct val="0"/>
        </a:spcBef>
        <a:spcAft>
          <a:spcPct val="0"/>
        </a:spcAft>
        <a:defRPr sz="4400">
          <a:solidFill>
            <a:schemeClr val="tx2"/>
          </a:solidFill>
          <a:latin typeface="Arial" pitchFamily="34" charset="0"/>
          <a:ea typeface="MS PGothic" charset="0"/>
          <a:cs typeface="MS PGothic" charset="0"/>
        </a:defRPr>
      </a:lvl3pPr>
      <a:lvl4pPr algn="ctr" rtl="0" eaLnBrk="1" fontAlgn="base" hangingPunct="1">
        <a:spcBef>
          <a:spcPct val="0"/>
        </a:spcBef>
        <a:spcAft>
          <a:spcPct val="0"/>
        </a:spcAft>
        <a:defRPr sz="4400">
          <a:solidFill>
            <a:schemeClr val="tx2"/>
          </a:solidFill>
          <a:latin typeface="Arial" pitchFamily="34" charset="0"/>
          <a:ea typeface="MS PGothic" charset="0"/>
          <a:cs typeface="MS PGothic" charset="0"/>
        </a:defRPr>
      </a:lvl4pPr>
      <a:lvl5pPr algn="ctr" rtl="0" eaLnBrk="1" fontAlgn="base" hangingPunct="1">
        <a:spcBef>
          <a:spcPct val="0"/>
        </a:spcBef>
        <a:spcAft>
          <a:spcPct val="0"/>
        </a:spcAft>
        <a:defRPr sz="4400">
          <a:solidFill>
            <a:schemeClr val="tx2"/>
          </a:solidFill>
          <a:latin typeface="Arial" pitchFamily="34" charset="0"/>
          <a:ea typeface="MS PGothic" charset="0"/>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charset="0"/>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endParaRPr lang="en-US"/>
            </a:p>
          </p:txBody>
        </p:sp>
        <p:pic>
          <p:nvPicPr>
            <p:cNvPr id="1035" name="Picture 10" descr="Color-ppt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p:cNvSpPr>
            <a:spLocks noChangeArrowheads="1"/>
          </p:cNvSpPr>
          <p:nvPr/>
        </p:nvSpPr>
        <p:spPr bwMode="auto">
          <a:xfrm>
            <a:off x="76200" y="1752600"/>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000" b="1">
                <a:solidFill>
                  <a:srgbClr val="070C51"/>
                </a:solidFill>
              </a:rPr>
              <a:t>TOM TORLAKSON</a:t>
            </a:r>
            <a:br>
              <a:rPr lang="en-US" altLang="en-US" sz="1000" b="1">
                <a:solidFill>
                  <a:srgbClr val="070C51"/>
                </a:solidFill>
              </a:rPr>
            </a:br>
            <a:r>
              <a:rPr lang="en-US" altLang="en-US" sz="800">
                <a:solidFill>
                  <a:srgbClr val="070C51"/>
                </a:solidFill>
              </a:rPr>
              <a:t>State Superintendent </a:t>
            </a:r>
            <a:br>
              <a:rPr lang="en-US" altLang="en-US" sz="800">
                <a:solidFill>
                  <a:srgbClr val="070C51"/>
                </a:solidFill>
              </a:rPr>
            </a:br>
            <a:r>
              <a:rPr lang="en-US" altLang="en-US" sz="800">
                <a:solidFill>
                  <a:srgbClr val="070C51"/>
                </a:solidFill>
              </a:rPr>
              <a:t>of Public Instruction</a:t>
            </a:r>
            <a:endParaRPr lang="en-US" altLang="en-US" sz="4400">
              <a:solidFill>
                <a:schemeClr val="tx2"/>
              </a:solidFill>
              <a:latin typeface="Times" charset="0"/>
            </a:endParaRPr>
          </a:p>
        </p:txBody>
      </p:sp>
      <p:sp>
        <p:nvSpPr>
          <p:cNvPr id="1028" name="Rectangle 2"/>
          <p:cNvSpPr>
            <a:spLocks noGrp="1" noChangeArrowheads="1"/>
          </p:cNvSpPr>
          <p:nvPr>
            <p:ph type="title"/>
          </p:nvPr>
        </p:nvSpPr>
        <p:spPr bwMode="auto">
          <a:xfrm>
            <a:off x="1905000" y="6096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9" name="Rectangle 3"/>
          <p:cNvSpPr>
            <a:spLocks noGrp="1" noChangeArrowheads="1"/>
          </p:cNvSpPr>
          <p:nvPr>
            <p:ph type="body" idx="1"/>
          </p:nvPr>
        </p:nvSpPr>
        <p:spPr bwMode="auto">
          <a:xfrm>
            <a:off x="1905000" y="1981200"/>
            <a:ext cx="685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D9098022-8651-4217-98EB-8C2D7ABB5A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0" y="0"/>
            <a:ext cx="9144000" cy="685800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2291" name="Rectangle 2"/>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2292"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ea typeface="+mn-ea"/>
                <a:cs typeface="+mn-cs"/>
              </a:defRPr>
            </a:lvl1pPr>
          </a:lstStyle>
          <a:p>
            <a:endParaRPr 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ea typeface="+mn-ea"/>
                <a:cs typeface="+mn-cs"/>
              </a:defRPr>
            </a:lvl1pPr>
          </a:lstStyle>
          <a:p>
            <a:endParaRPr 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D9098022-8651-4217-98EB-8C2D7ABB5A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2"/>
          </a:solidFill>
          <a:latin typeface="Arial" pitchFamily="34" charset="0"/>
          <a:ea typeface="MS PGothic" pitchFamily="34" charset="-128"/>
          <a:cs typeface="MS PGothic" charset="0"/>
        </a:defRPr>
      </a:lvl2pPr>
      <a:lvl3pPr algn="ctr" rtl="0" eaLnBrk="1" fontAlgn="base" hangingPunct="1">
        <a:spcBef>
          <a:spcPct val="0"/>
        </a:spcBef>
        <a:spcAft>
          <a:spcPct val="0"/>
        </a:spcAft>
        <a:defRPr sz="4400">
          <a:solidFill>
            <a:schemeClr val="tx2"/>
          </a:solidFill>
          <a:latin typeface="Arial" pitchFamily="34" charset="0"/>
          <a:ea typeface="MS PGothic" pitchFamily="34" charset="-128"/>
          <a:cs typeface="MS PGothic" charset="0"/>
        </a:defRPr>
      </a:lvl3pPr>
      <a:lvl4pPr algn="ctr" rtl="0" eaLnBrk="1" fontAlgn="base" hangingPunct="1">
        <a:spcBef>
          <a:spcPct val="0"/>
        </a:spcBef>
        <a:spcAft>
          <a:spcPct val="0"/>
        </a:spcAft>
        <a:defRPr sz="4400">
          <a:solidFill>
            <a:schemeClr val="tx2"/>
          </a:solidFill>
          <a:latin typeface="Arial" pitchFamily="34" charset="0"/>
          <a:ea typeface="MS PGothic" pitchFamily="34" charset="-128"/>
          <a:cs typeface="MS PGothic" charset="0"/>
        </a:defRPr>
      </a:lvl4pPr>
      <a:lvl5pPr algn="ctr" rtl="0" eaLnBrk="1" fontAlgn="base" hangingPunct="1">
        <a:spcBef>
          <a:spcPct val="0"/>
        </a:spcBef>
        <a:spcAft>
          <a:spcPct val="0"/>
        </a:spcAft>
        <a:defRPr sz="4400">
          <a:solidFill>
            <a:schemeClr val="tx2"/>
          </a:solidFill>
          <a:latin typeface="Arial"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a:off x="0" y="0"/>
            <a:ext cx="9144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5" name="Picture 10" descr="Color-ppt3"/>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 y="288"/>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p:cNvSpPr>
            <a:spLocks noChangeArrowheads="1"/>
          </p:cNvSpPr>
          <p:nvPr/>
        </p:nvSpPr>
        <p:spPr bwMode="auto">
          <a:xfrm>
            <a:off x="76200" y="17526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000" b="1">
                <a:solidFill>
                  <a:srgbClr val="070C51"/>
                </a:solidFill>
              </a:rPr>
              <a:t>TOM TORLAKSON</a:t>
            </a:r>
            <a:br>
              <a:rPr lang="en-US" sz="1000" b="1">
                <a:solidFill>
                  <a:srgbClr val="070C51"/>
                </a:solidFill>
              </a:rPr>
            </a:br>
            <a:r>
              <a:rPr lang="en-US" sz="800">
                <a:solidFill>
                  <a:srgbClr val="070C51"/>
                </a:solidFill>
              </a:rPr>
              <a:t>State Superintendent </a:t>
            </a:r>
            <a:br>
              <a:rPr lang="en-US" sz="800">
                <a:solidFill>
                  <a:srgbClr val="070C51"/>
                </a:solidFill>
              </a:rPr>
            </a:br>
            <a:r>
              <a:rPr lang="en-US" sz="800">
                <a:solidFill>
                  <a:srgbClr val="070C51"/>
                </a:solidFill>
              </a:rPr>
              <a:t>of Public Instruction</a:t>
            </a:r>
            <a:endParaRPr lang="en-US" sz="4400">
              <a:solidFill>
                <a:schemeClr val="tx2"/>
              </a:solidFill>
              <a:latin typeface="Times" charset="0"/>
            </a:endParaRPr>
          </a:p>
        </p:txBody>
      </p:sp>
      <p:sp>
        <p:nvSpPr>
          <p:cNvPr id="1028" name="Rectangle 2"/>
          <p:cNvSpPr>
            <a:spLocks noGrp="1" noChangeArrowheads="1"/>
          </p:cNvSpPr>
          <p:nvPr>
            <p:ph type="title"/>
          </p:nvPr>
        </p:nvSpPr>
        <p:spPr bwMode="auto">
          <a:xfrm>
            <a:off x="1905000" y="609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9"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1905000" y="625475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ea typeface="+mn-ea"/>
                <a:cs typeface="+mn-cs"/>
              </a:defRPr>
            </a:lvl1pPr>
          </a:lstStyle>
          <a:p>
            <a:pPr>
              <a:defRPr/>
            </a:pPr>
            <a:endParaRPr lang="en-US" altLang="en-US"/>
          </a:p>
        </p:txBody>
      </p:sp>
      <p:sp>
        <p:nvSpPr>
          <p:cNvPr id="3" name="Rectangle 5"/>
          <p:cNvSpPr>
            <a:spLocks noGrp="1" noChangeArrowheads="1"/>
          </p:cNvSpPr>
          <p:nvPr>
            <p:ph type="ftr" sz="quarter" idx="3"/>
          </p:nvPr>
        </p:nvSpPr>
        <p:spPr bwMode="auto">
          <a:xfrm>
            <a:off x="3806825" y="6254750"/>
            <a:ext cx="3051175"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7091363"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54BE3D54-E8CA-B143-A2AF-C1EE40506C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hdr="0" ftr="0" dt="0"/>
  <p:txStyles>
    <p:titleStyle>
      <a:lvl1pPr algn="ctr" rtl="0" eaLnBrk="1" fontAlgn="base" hangingPunct="1">
        <a:spcBef>
          <a:spcPct val="0"/>
        </a:spcBef>
        <a:spcAft>
          <a:spcPct val="0"/>
        </a:spcAft>
        <a:defRPr sz="4400">
          <a:solidFill>
            <a:schemeClr val="tx2"/>
          </a:solidFill>
          <a:latin typeface="+mj-lt"/>
          <a:ea typeface="MS PGothic" charset="0"/>
          <a:cs typeface="MS PGothic" charset="0"/>
        </a:defRPr>
      </a:lvl1pPr>
      <a:lvl2pPr algn="ctr" rtl="0" eaLnBrk="1" fontAlgn="base" hangingPunct="1">
        <a:spcBef>
          <a:spcPct val="0"/>
        </a:spcBef>
        <a:spcAft>
          <a:spcPct val="0"/>
        </a:spcAft>
        <a:defRPr sz="4400">
          <a:solidFill>
            <a:schemeClr val="tx2"/>
          </a:solidFill>
          <a:latin typeface="Arial" pitchFamily="34" charset="0"/>
          <a:ea typeface="MS PGothic" charset="0"/>
          <a:cs typeface="MS PGothic" charset="0"/>
        </a:defRPr>
      </a:lvl2pPr>
      <a:lvl3pPr algn="ctr" rtl="0" eaLnBrk="1" fontAlgn="base" hangingPunct="1">
        <a:spcBef>
          <a:spcPct val="0"/>
        </a:spcBef>
        <a:spcAft>
          <a:spcPct val="0"/>
        </a:spcAft>
        <a:defRPr sz="4400">
          <a:solidFill>
            <a:schemeClr val="tx2"/>
          </a:solidFill>
          <a:latin typeface="Arial" pitchFamily="34" charset="0"/>
          <a:ea typeface="MS PGothic" charset="0"/>
          <a:cs typeface="MS PGothic" charset="0"/>
        </a:defRPr>
      </a:lvl3pPr>
      <a:lvl4pPr algn="ctr" rtl="0" eaLnBrk="1" fontAlgn="base" hangingPunct="1">
        <a:spcBef>
          <a:spcPct val="0"/>
        </a:spcBef>
        <a:spcAft>
          <a:spcPct val="0"/>
        </a:spcAft>
        <a:defRPr sz="4400">
          <a:solidFill>
            <a:schemeClr val="tx2"/>
          </a:solidFill>
          <a:latin typeface="Arial" pitchFamily="34" charset="0"/>
          <a:ea typeface="MS PGothic" charset="0"/>
          <a:cs typeface="MS PGothic" charset="0"/>
        </a:defRPr>
      </a:lvl4pPr>
      <a:lvl5pPr algn="ctr" rtl="0" eaLnBrk="1" fontAlgn="base" hangingPunct="1">
        <a:spcBef>
          <a:spcPct val="0"/>
        </a:spcBef>
        <a:spcAft>
          <a:spcPct val="0"/>
        </a:spcAft>
        <a:defRPr sz="4400">
          <a:solidFill>
            <a:schemeClr val="tx2"/>
          </a:solidFill>
          <a:latin typeface="Arial" pitchFamily="34" charset="0"/>
          <a:ea typeface="MS PGothic" charset="0"/>
          <a:cs typeface="MS PGothic"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1" fontAlgn="base" hangingPunct="1">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charset="0"/>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e.ca.gov/ci/ct/sf/ctemcstandards.a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CTE Standards</a:t>
            </a:r>
            <a:endParaRPr lang="en-US" sz="7200" dirty="0"/>
          </a:p>
        </p:txBody>
      </p:sp>
      <p:sp>
        <p:nvSpPr>
          <p:cNvPr id="3" name="Slide Number Placeholder 2"/>
          <p:cNvSpPr>
            <a:spLocks noGrp="1"/>
          </p:cNvSpPr>
          <p:nvPr>
            <p:ph type="sldNum" sz="quarter" idx="12"/>
          </p:nvPr>
        </p:nvSpPr>
        <p:spPr/>
        <p:txBody>
          <a:bodyPr/>
          <a:lstStyle/>
          <a:p>
            <a:fld id="{6C2A79DE-5516-410A-8EF5-1C73BCB8CF2A}" type="slidenum">
              <a:rPr lang="en-US" smtClean="0"/>
              <a:pPr/>
              <a:t>1</a:t>
            </a:fld>
            <a:endParaRPr lang="en-US" dirty="0"/>
          </a:p>
        </p:txBody>
      </p:sp>
      <p:sp>
        <p:nvSpPr>
          <p:cNvPr id="5" name="Title 1"/>
          <p:cNvSpPr txBox="1">
            <a:spLocks/>
          </p:cNvSpPr>
          <p:nvPr/>
        </p:nvSpPr>
        <p:spPr>
          <a:xfrm>
            <a:off x="307428" y="1371600"/>
            <a:ext cx="8610607" cy="3762883"/>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026" name="Picture 2" descr="C:\Users\CZachry\AppData\Local\Microsoft\Windows\Temporary Internet Files\Content.IE5\1PQUZFPU\MC9004349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017" y="2286000"/>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Zachry\AppData\Local\Microsoft\Windows\Temporary Internet Files\Content.IE5\B4OZRAVR\MC900056986[1].wmf"/>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345498"/>
            <a:ext cx="1647749" cy="25121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5000" y="5029200"/>
            <a:ext cx="6477000" cy="1446550"/>
          </a:xfrm>
          <a:prstGeom prst="rect">
            <a:avLst/>
          </a:prstGeom>
          <a:noFill/>
        </p:spPr>
        <p:txBody>
          <a:bodyPr wrap="square" rtlCol="0">
            <a:spAutoFit/>
          </a:bodyPr>
          <a:lstStyle/>
          <a:p>
            <a:pPr algn="ctr"/>
            <a:r>
              <a:rPr lang="en-US" sz="8800" dirty="0" smtClean="0"/>
              <a:t>Next Steps</a:t>
            </a:r>
            <a:endParaRPr lang="en-US" sz="8800"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153846"/>
            <a:ext cx="166924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251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76400"/>
            <a:ext cx="7772400" cy="1829761"/>
          </a:xfrm>
        </p:spPr>
        <p:txBody>
          <a:bodyPr/>
          <a:lstStyle/>
          <a:p>
            <a:r>
              <a:rPr lang="en-US" dirty="0" smtClean="0"/>
              <a:t>Instructional Shifts</a:t>
            </a:r>
            <a:endParaRPr lang="en-US" dirty="0"/>
          </a:p>
        </p:txBody>
      </p:sp>
      <p:sp>
        <p:nvSpPr>
          <p:cNvPr id="5" name="Slide Number Placeholder 3"/>
          <p:cNvSpPr txBox="1">
            <a:spLocks/>
          </p:cNvSpPr>
          <p:nvPr/>
        </p:nvSpPr>
        <p:spPr>
          <a:xfrm>
            <a:off x="-114300" y="6232781"/>
            <a:ext cx="609600" cy="587119"/>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C2A79DE-5516-410A-8EF5-1C73BCB8CF2A}" type="slidenum">
              <a:rPr kumimoji="0" lang="en-US" sz="16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75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97384240"/>
              </p:ext>
            </p:extLst>
          </p:nvPr>
        </p:nvGraphicFramePr>
        <p:xfrm>
          <a:off x="881270" y="762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2"/>
          <p:cNvSpPr txBox="1">
            <a:spLocks/>
          </p:cNvSpPr>
          <p:nvPr/>
        </p:nvSpPr>
        <p:spPr>
          <a:xfrm>
            <a:off x="-266700" y="6351770"/>
            <a:ext cx="685800" cy="516294"/>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C2A79DE-5516-410A-8EF5-1C73BCB8CF2A}" type="slidenum">
              <a:rPr kumimoji="0" lang="en-US" sz="16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38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58743981"/>
              </p:ext>
            </p:extLst>
          </p:nvPr>
        </p:nvGraphicFramePr>
        <p:xfrm>
          <a:off x="1676400" y="1447800"/>
          <a:ext cx="7239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p:cNvSpPr txBox="1">
            <a:spLocks/>
          </p:cNvSpPr>
          <p:nvPr/>
        </p:nvSpPr>
        <p:spPr>
          <a:xfrm>
            <a:off x="-228600" y="6379806"/>
            <a:ext cx="685800" cy="516294"/>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C2A79DE-5516-410A-8EF5-1C73BCB8CF2A}" type="slidenum">
              <a:rPr kumimoji="0" lang="en-US" sz="16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chemeClr val="bg1"/>
              </a:solidFill>
              <a:effectLst/>
              <a:uLnTx/>
              <a:uFillTx/>
              <a:latin typeface="+mn-lt"/>
              <a:ea typeface="+mn-ea"/>
              <a:cs typeface="+mn-cs"/>
            </a:endParaRPr>
          </a:p>
        </p:txBody>
      </p:sp>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1400" y="5334000"/>
            <a:ext cx="15710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800" dirty="0" smtClean="0"/>
              <a:t>Focus on Questioning Techniques </a:t>
            </a:r>
            <a:endParaRPr lang="en-US" sz="3800" dirty="0"/>
          </a:p>
        </p:txBody>
      </p:sp>
      <p:sp>
        <p:nvSpPr>
          <p:cNvPr id="2" name="Content Placeholder 1"/>
          <p:cNvSpPr>
            <a:spLocks noGrp="1"/>
          </p:cNvSpPr>
          <p:nvPr>
            <p:ph idx="1"/>
          </p:nvPr>
        </p:nvSpPr>
        <p:spPr/>
        <p:txBody>
          <a:bodyPr/>
          <a:lstStyle/>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sz="1800" i="1" dirty="0" smtClean="0"/>
          </a:p>
          <a:p>
            <a:pPr marL="109728" indent="0">
              <a:buNone/>
            </a:pPr>
            <a:endParaRPr lang="en-US" sz="1800" i="1" dirty="0"/>
          </a:p>
          <a:p>
            <a:pPr marL="109728" indent="0">
              <a:buNone/>
            </a:pPr>
            <a:endParaRPr lang="en-US" sz="1800" i="1" dirty="0" smtClean="0"/>
          </a:p>
          <a:p>
            <a:pPr marL="109728" indent="0">
              <a:buNone/>
            </a:pPr>
            <a:r>
              <a:rPr lang="en-US" sz="1800" i="1" dirty="0" smtClean="0"/>
              <a:t>Guy </a:t>
            </a:r>
            <a:r>
              <a:rPr lang="en-US" sz="1800" i="1" dirty="0"/>
              <a:t>Claxton, Professor in Education and Director of CLIO Development University of Bristol.</a:t>
            </a:r>
          </a:p>
        </p:txBody>
      </p:sp>
      <p:sp>
        <p:nvSpPr>
          <p:cNvPr id="3" name="Slide Number Placeholder 2"/>
          <p:cNvSpPr>
            <a:spLocks noGrp="1"/>
          </p:cNvSpPr>
          <p:nvPr>
            <p:ph type="sldNum" sz="quarter" idx="12"/>
          </p:nvPr>
        </p:nvSpPr>
        <p:spPr>
          <a:xfrm>
            <a:off x="-228600" y="6351770"/>
            <a:ext cx="685800" cy="516294"/>
          </a:xfrm>
        </p:spPr>
        <p:txBody>
          <a:bodyPr/>
          <a:lstStyle/>
          <a:p>
            <a:fld id="{6C2A79DE-5516-410A-8EF5-1C73BCB8CF2A}" type="slidenum">
              <a:rPr lang="en-US" smtClean="0"/>
              <a:pPr/>
              <a:t>13</a:t>
            </a:fld>
            <a:endParaRPr lang="en-US" dirty="0"/>
          </a:p>
        </p:txBody>
      </p:sp>
      <p:sp>
        <p:nvSpPr>
          <p:cNvPr id="5" name="Rounded Rectangle 4"/>
          <p:cNvSpPr/>
          <p:nvPr/>
        </p:nvSpPr>
        <p:spPr>
          <a:xfrm>
            <a:off x="1676400" y="2057400"/>
            <a:ext cx="7315200" cy="1524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109728" indent="0">
              <a:buNone/>
            </a:pPr>
            <a:endParaRPr lang="en-US" dirty="0"/>
          </a:p>
          <a:p>
            <a:pPr marL="109728" indent="0" algn="ctr">
              <a:buNone/>
            </a:pPr>
            <a:r>
              <a:rPr lang="en-US" sz="2800" dirty="0" smtClean="0"/>
              <a:t>“Good </a:t>
            </a:r>
            <a:r>
              <a:rPr lang="en-US" sz="2800" dirty="0"/>
              <a:t>learning starts with questions, not answers.”</a:t>
            </a:r>
          </a:p>
        </p:txBody>
      </p:sp>
    </p:spTree>
    <p:extLst>
      <p:ext uri="{BB962C8B-B14F-4D97-AF65-F5344CB8AC3E}">
        <p14:creationId xmlns:p14="http://schemas.microsoft.com/office/powerpoint/2010/main" val="193065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4</a:t>
            </a:r>
            <a:endParaRPr lang="en-US" dirty="0"/>
          </a:p>
        </p:txBody>
      </p:sp>
      <p:sp>
        <p:nvSpPr>
          <p:cNvPr id="3" name="Content Placeholder 2"/>
          <p:cNvSpPr>
            <a:spLocks noGrp="1"/>
          </p:cNvSpPr>
          <p:nvPr>
            <p:ph idx="1"/>
          </p:nvPr>
        </p:nvSpPr>
        <p:spPr/>
        <p:txBody>
          <a:bodyPr/>
          <a:lstStyle/>
          <a:p>
            <a:pPr marL="0" indent="0" algn="ctr">
              <a:buNone/>
            </a:pPr>
            <a:r>
              <a:rPr lang="en-US" sz="7200" dirty="0" smtClean="0"/>
              <a:t>RESOURCES!</a:t>
            </a:r>
            <a:endParaRPr lang="en-US" sz="72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CZachry\AppData\Local\Microsoft\Windows\Temporary Internet Files\Content.IE5\B4OZRAVR\MP9004224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314700"/>
            <a:ext cx="272243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56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858000" cy="1143000"/>
          </a:xfrm>
        </p:spPr>
        <p:txBody>
          <a:bodyPr/>
          <a:lstStyle/>
          <a:p>
            <a:r>
              <a:rPr lang="en-US" sz="7200" dirty="0" smtClean="0"/>
              <a:t>What Next?</a:t>
            </a:r>
            <a:endParaRPr lang="en-US" sz="72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CZachry\AppData\Local\Microsoft\Windows\Temporary Internet Files\Content.IE5\5EFS6R7A\MP9003826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716087"/>
            <a:ext cx="348342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3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858000" cy="1143000"/>
          </a:xfrm>
        </p:spPr>
        <p:txBody>
          <a:bodyPr/>
          <a:lstStyle/>
          <a:p>
            <a:r>
              <a:rPr lang="en-US" sz="7200" dirty="0" smtClean="0"/>
              <a:t>A Framework?</a:t>
            </a:r>
            <a:endParaRPr lang="en-US" sz="7200" dirty="0"/>
          </a:p>
        </p:txBody>
      </p:sp>
      <p:sp>
        <p:nvSpPr>
          <p:cNvPr id="3" name="Content Placeholder 2"/>
          <p:cNvSpPr>
            <a:spLocks noGrp="1"/>
          </p:cNvSpPr>
          <p:nvPr>
            <p:ph idx="1"/>
          </p:nvPr>
        </p:nvSpPr>
        <p:spPr/>
        <p:txBody>
          <a:bodyPr/>
          <a:lstStyle/>
          <a:p>
            <a:pPr>
              <a:lnSpc>
                <a:spcPct val="150000"/>
              </a:lnSpc>
            </a:pPr>
            <a:r>
              <a:rPr lang="en-US" sz="4800" dirty="0" smtClean="0"/>
              <a:t>Current framework</a:t>
            </a:r>
          </a:p>
          <a:p>
            <a:r>
              <a:rPr lang="en-US" sz="4800" dirty="0" smtClean="0"/>
              <a:t>Divided into two main sections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66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685800"/>
            <a:ext cx="6858000" cy="5410200"/>
          </a:xfrm>
        </p:spPr>
        <p:txBody>
          <a:bodyPr/>
          <a:lstStyle/>
          <a:p>
            <a:pPr marL="342900" lvl="2" indent="-342900"/>
            <a:r>
              <a:rPr lang="en-US" sz="3600" dirty="0"/>
              <a:t>Part </a:t>
            </a:r>
            <a:r>
              <a:rPr lang="en-US" sz="3600" dirty="0" smtClean="0"/>
              <a:t>I</a:t>
            </a:r>
          </a:p>
          <a:p>
            <a:pPr marL="800100" lvl="3" indent="-342900"/>
            <a:r>
              <a:rPr lang="en-US" sz="2800" dirty="0" smtClean="0"/>
              <a:t>Overview</a:t>
            </a:r>
          </a:p>
          <a:p>
            <a:pPr marL="800100" lvl="3" indent="-342900"/>
            <a:r>
              <a:rPr lang="en-US" sz="2800" dirty="0" smtClean="0"/>
              <a:t>structuring </a:t>
            </a:r>
            <a:r>
              <a:rPr lang="en-US" sz="2800" dirty="0"/>
              <a:t>of standards-based </a:t>
            </a:r>
            <a:r>
              <a:rPr lang="en-US" sz="2800" dirty="0" smtClean="0"/>
              <a:t>curriculum</a:t>
            </a:r>
          </a:p>
          <a:p>
            <a:pPr marL="800100" lvl="3" indent="-342900"/>
            <a:r>
              <a:rPr lang="en-US" sz="2800" dirty="0" smtClean="0"/>
              <a:t>lesson </a:t>
            </a:r>
            <a:r>
              <a:rPr lang="en-US" sz="2800" dirty="0"/>
              <a:t>planning and </a:t>
            </a:r>
            <a:r>
              <a:rPr lang="en-US" sz="2800" dirty="0" smtClean="0"/>
              <a:t>instruction</a:t>
            </a:r>
          </a:p>
          <a:p>
            <a:pPr marL="800100" lvl="3" indent="-342900"/>
            <a:r>
              <a:rPr lang="en-US" sz="2800" dirty="0" smtClean="0"/>
              <a:t>administrative </a:t>
            </a:r>
            <a:r>
              <a:rPr lang="en-US" sz="2800" dirty="0"/>
              <a:t>and support </a:t>
            </a:r>
            <a:r>
              <a:rPr lang="en-US" sz="2800" dirty="0" smtClean="0"/>
              <a:t>services</a:t>
            </a:r>
          </a:p>
          <a:p>
            <a:pPr marL="800100" lvl="3" indent="-342900"/>
            <a:r>
              <a:rPr lang="en-US" sz="2800" dirty="0" smtClean="0"/>
              <a:t>community </a:t>
            </a:r>
            <a:r>
              <a:rPr lang="en-US" sz="2800" dirty="0"/>
              <a:t>involvement and </a:t>
            </a:r>
            <a:r>
              <a:rPr lang="en-US" sz="2800" dirty="0" smtClean="0"/>
              <a:t>collaboration</a:t>
            </a:r>
          </a:p>
          <a:p>
            <a:pPr marL="800100" lvl="3" indent="-342900"/>
            <a:r>
              <a:rPr lang="en-US" sz="2800" dirty="0" smtClean="0"/>
              <a:t>application </a:t>
            </a:r>
            <a:r>
              <a:rPr lang="en-US" sz="2800" dirty="0"/>
              <a:t>of CTE Foundation Standards</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3916" y="5410200"/>
            <a:ext cx="15710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21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457200"/>
            <a:ext cx="6858000" cy="5638800"/>
          </a:xfrm>
        </p:spPr>
        <p:txBody>
          <a:bodyPr/>
          <a:lstStyle/>
          <a:p>
            <a:r>
              <a:rPr lang="en-US" sz="3600" dirty="0" smtClean="0"/>
              <a:t>Part II</a:t>
            </a:r>
          </a:p>
          <a:p>
            <a:pPr lvl="1"/>
            <a:r>
              <a:rPr lang="en-US" sz="3200" dirty="0" smtClean="0"/>
              <a:t>Divided by Industry Sector</a:t>
            </a:r>
          </a:p>
          <a:p>
            <a:pPr lvl="1"/>
            <a:r>
              <a:rPr lang="en-US" sz="3200" dirty="0" smtClean="0"/>
              <a:t>Further divided by pathway</a:t>
            </a:r>
          </a:p>
          <a:p>
            <a:pPr lvl="2"/>
            <a:r>
              <a:rPr lang="en-US" sz="2800" dirty="0" smtClean="0"/>
              <a:t>CTE course lists</a:t>
            </a:r>
          </a:p>
          <a:p>
            <a:pPr lvl="2"/>
            <a:r>
              <a:rPr lang="en-US" sz="2800" dirty="0" smtClean="0"/>
              <a:t>Related courses</a:t>
            </a:r>
          </a:p>
          <a:p>
            <a:pPr lvl="2"/>
            <a:r>
              <a:rPr lang="en-US" sz="2800" dirty="0" smtClean="0"/>
              <a:t>What students need to know and do</a:t>
            </a:r>
          </a:p>
          <a:p>
            <a:pPr lvl="2"/>
            <a:r>
              <a:rPr lang="en-US" sz="2800" dirty="0" smtClean="0"/>
              <a:t>What much be taught</a:t>
            </a:r>
          </a:p>
          <a:p>
            <a:pPr lvl="2"/>
            <a:r>
              <a:rPr lang="en-US" sz="2800" dirty="0" smtClean="0"/>
              <a:t>Sample Performance Tasks</a:t>
            </a:r>
          </a:p>
          <a:p>
            <a:pPr lvl="2"/>
            <a:r>
              <a:rPr lang="en-US" sz="2800" dirty="0" smtClean="0"/>
              <a:t>Rubric</a:t>
            </a:r>
          </a:p>
          <a:p>
            <a:pPr lvl="2"/>
            <a:r>
              <a:rPr lang="en-US" sz="2800" dirty="0" smtClean="0"/>
              <a:t>Occupation list</a:t>
            </a:r>
          </a:p>
          <a:p>
            <a:pPr lvl="2"/>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29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1143000"/>
          </a:xfrm>
        </p:spPr>
        <p:txBody>
          <a:bodyPr/>
          <a:lstStyle/>
          <a:p>
            <a:r>
              <a:rPr lang="en-US" dirty="0" smtClean="0"/>
              <a:t>Differences</a:t>
            </a:r>
            <a:endParaRPr lang="en-US" dirty="0"/>
          </a:p>
        </p:txBody>
      </p:sp>
      <p:sp>
        <p:nvSpPr>
          <p:cNvPr id="3" name="Content Placeholder 2"/>
          <p:cNvSpPr>
            <a:spLocks noGrp="1"/>
          </p:cNvSpPr>
          <p:nvPr>
            <p:ph idx="1"/>
          </p:nvPr>
        </p:nvSpPr>
        <p:spPr>
          <a:xfrm>
            <a:off x="1905000" y="1219200"/>
            <a:ext cx="6858000" cy="4114800"/>
          </a:xfrm>
        </p:spPr>
        <p:txBody>
          <a:bodyPr/>
          <a:lstStyle/>
          <a:p>
            <a:pPr marL="0" indent="0">
              <a:buNone/>
            </a:pPr>
            <a:r>
              <a:rPr lang="en-US" dirty="0" smtClean="0"/>
              <a:t>In your table group, talk about the two previous slides and what we didn’t include in our professional development training, that should be included. Put these ideas on chart paper. Prepare to share.</a:t>
            </a:r>
          </a:p>
          <a:p>
            <a:pPr marL="0" indent="0">
              <a:buNone/>
            </a:pPr>
            <a:endParaRPr lang="en-US" dirty="0"/>
          </a:p>
        </p:txBody>
      </p:sp>
      <p:pic>
        <p:nvPicPr>
          <p:cNvPr id="5122" name="Picture 2" descr="C:\Users\CZachry\AppData\Local\Microsoft\Windows\Temporary Internet Files\Content.IE5\JP01R7Z3\MP9004226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148" y="4191000"/>
            <a:ext cx="3441803" cy="2320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90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342900" y="6341706"/>
            <a:ext cx="685800" cy="516294"/>
          </a:xfrm>
        </p:spPr>
        <p:txBody>
          <a:bodyPr/>
          <a:lstStyle/>
          <a:p>
            <a:fld id="{6C2A79DE-5516-410A-8EF5-1C73BCB8CF2A}" type="slidenum">
              <a:rPr lang="en-US" smtClean="0"/>
              <a:pPr/>
              <a:t>2</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72920">
            <a:off x="1959381" y="1433608"/>
            <a:ext cx="4018404" cy="5012398"/>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91199" y="1295400"/>
            <a:ext cx="3336235" cy="1631216"/>
          </a:xfrm>
          <a:prstGeom prst="rect">
            <a:avLst/>
          </a:prstGeom>
          <a:noFill/>
        </p:spPr>
        <p:txBody>
          <a:bodyPr wrap="square" rtlCol="0">
            <a:spAutoFit/>
          </a:bodyPr>
          <a:lstStyle/>
          <a:p>
            <a:pPr algn="ctr"/>
            <a:r>
              <a:rPr lang="en-US" sz="2000" dirty="0" smtClean="0"/>
              <a:t>The new model curriculum standards are available online at:</a:t>
            </a:r>
            <a:endParaRPr lang="en-US" sz="2000" dirty="0"/>
          </a:p>
          <a:p>
            <a:pPr algn="ctr"/>
            <a:r>
              <a:rPr lang="en-US" sz="2000" dirty="0" smtClean="0">
                <a:hlinkClick r:id="rId4"/>
              </a:rPr>
              <a:t>http</a:t>
            </a:r>
            <a:r>
              <a:rPr lang="en-US" sz="2000" dirty="0">
                <a:hlinkClick r:id="rId4"/>
              </a:rPr>
              <a:t>://</a:t>
            </a:r>
            <a:r>
              <a:rPr lang="en-US" sz="2000" dirty="0" smtClean="0">
                <a:hlinkClick r:id="rId4"/>
              </a:rPr>
              <a:t>www.cde.ca.gov/ci/ct/sf/ctemcstandards.asp</a:t>
            </a:r>
            <a:endParaRPr lang="en-US" sz="2000" dirty="0" smtClean="0"/>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5029199"/>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3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Next Step Ideas</a:t>
            </a:r>
            <a:endParaRPr lang="en-US" sz="7200" dirty="0"/>
          </a:p>
        </p:txBody>
      </p:sp>
      <p:pic>
        <p:nvPicPr>
          <p:cNvPr id="6147" name="Picture 3" descr="C:\Users\CZachry\AppData\Local\Microsoft\Windows\Temporary Internet Files\Content.IE5\B4OZRAVR\MC90028336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951383"/>
            <a:ext cx="4401294" cy="44345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3916" y="5029201"/>
            <a:ext cx="15710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57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Ideas</a:t>
            </a:r>
            <a:endParaRPr lang="en-US" dirty="0"/>
          </a:p>
        </p:txBody>
      </p:sp>
      <p:sp>
        <p:nvSpPr>
          <p:cNvPr id="3" name="Content Placeholder 2"/>
          <p:cNvSpPr>
            <a:spLocks noGrp="1"/>
          </p:cNvSpPr>
          <p:nvPr>
            <p:ph idx="1"/>
          </p:nvPr>
        </p:nvSpPr>
        <p:spPr/>
        <p:txBody>
          <a:bodyPr/>
          <a:lstStyle/>
          <a:p>
            <a:r>
              <a:rPr lang="en-US" dirty="0" smtClean="0"/>
              <a:t>What else should we consider including?</a:t>
            </a:r>
          </a:p>
          <a:p>
            <a:r>
              <a:rPr lang="en-US" dirty="0" smtClean="0"/>
              <a:t>Video clips?</a:t>
            </a:r>
          </a:p>
          <a:p>
            <a:pPr marL="0" indent="0">
              <a:buNone/>
            </a:pPr>
            <a:r>
              <a:rPr lang="en-US" dirty="0" smtClean="0"/>
              <a:t>In your table groups, brainstorm your ideas on the provided brainstorm document.</a:t>
            </a:r>
          </a:p>
          <a:p>
            <a:pPr marL="0" indent="0">
              <a:buNone/>
            </a:pPr>
            <a:endParaRPr lang="en-US" dirty="0"/>
          </a:p>
          <a:p>
            <a:pPr marL="0" indent="0">
              <a:buNone/>
            </a:pPr>
            <a:r>
              <a:rPr lang="en-US" dirty="0" smtClean="0"/>
              <a:t>Share one idea with the group</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53" y="5410200"/>
            <a:ext cx="1720381"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5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dirty="0" smtClean="0"/>
              <a:t>Our next steps</a:t>
            </a:r>
          </a:p>
          <a:p>
            <a:r>
              <a:rPr lang="en-US" dirty="0" smtClean="0"/>
              <a:t>Reminders when working to align course curriculum with CTE standards.</a:t>
            </a:r>
          </a:p>
          <a:p>
            <a:pPr lvl="1"/>
            <a:r>
              <a:rPr lang="en-US" dirty="0" smtClean="0"/>
              <a:t>Perkins funded requirements</a:t>
            </a:r>
          </a:p>
          <a:p>
            <a:pPr lvl="1"/>
            <a:r>
              <a:rPr lang="en-US" dirty="0" smtClean="0"/>
              <a:t>AP classes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8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Thoughts, Ideas</a:t>
            </a:r>
            <a:endParaRPr lang="en-US" dirty="0"/>
          </a:p>
        </p:txBody>
      </p:sp>
      <p:pic>
        <p:nvPicPr>
          <p:cNvPr id="7170" name="Picture 2" descr="C:\Users\CZachry\AppData\Local\Microsoft\Windows\Temporary Internet Files\Content.IE5\JP01R7Z3\MC9004344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286000"/>
            <a:ext cx="1362075" cy="190817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8"/>
          <p:cNvGrpSpPr>
            <a:grpSpLocks noChangeAspect="1"/>
          </p:cNvGrpSpPr>
          <p:nvPr/>
        </p:nvGrpSpPr>
        <p:grpSpPr bwMode="auto">
          <a:xfrm>
            <a:off x="3962400" y="2292350"/>
            <a:ext cx="1206500" cy="1901825"/>
            <a:chOff x="2496" y="1444"/>
            <a:chExt cx="760" cy="1198"/>
          </a:xfrm>
        </p:grpSpPr>
        <p:sp>
          <p:nvSpPr>
            <p:cNvPr id="5" name="AutoShape 7"/>
            <p:cNvSpPr>
              <a:spLocks noChangeAspect="1" noChangeArrowheads="1" noTextEdit="1"/>
            </p:cNvSpPr>
            <p:nvPr/>
          </p:nvSpPr>
          <p:spPr bwMode="auto">
            <a:xfrm>
              <a:off x="2496" y="1444"/>
              <a:ext cx="760" cy="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p:nvSpPr>
          <p:spPr bwMode="auto">
            <a:xfrm>
              <a:off x="2638" y="1880"/>
              <a:ext cx="574" cy="604"/>
            </a:xfrm>
            <a:custGeom>
              <a:avLst/>
              <a:gdLst>
                <a:gd name="T0" fmla="*/ 286 w 574"/>
                <a:gd name="T1" fmla="*/ 0 h 604"/>
                <a:gd name="T2" fmla="*/ 230 w 574"/>
                <a:gd name="T3" fmla="*/ 6 h 604"/>
                <a:gd name="T4" fmla="*/ 176 w 574"/>
                <a:gd name="T5" fmla="*/ 24 h 604"/>
                <a:gd name="T6" fmla="*/ 126 w 574"/>
                <a:gd name="T7" fmla="*/ 52 h 604"/>
                <a:gd name="T8" fmla="*/ 84 w 574"/>
                <a:gd name="T9" fmla="*/ 88 h 604"/>
                <a:gd name="T10" fmla="*/ 50 w 574"/>
                <a:gd name="T11" fmla="*/ 134 h 604"/>
                <a:gd name="T12" fmla="*/ 24 w 574"/>
                <a:gd name="T13" fmla="*/ 186 h 604"/>
                <a:gd name="T14" fmla="*/ 6 w 574"/>
                <a:gd name="T15" fmla="*/ 242 h 604"/>
                <a:gd name="T16" fmla="*/ 0 w 574"/>
                <a:gd name="T17" fmla="*/ 302 h 604"/>
                <a:gd name="T18" fmla="*/ 2 w 574"/>
                <a:gd name="T19" fmla="*/ 334 h 604"/>
                <a:gd name="T20" fmla="*/ 14 w 574"/>
                <a:gd name="T21" fmla="*/ 392 h 604"/>
                <a:gd name="T22" fmla="*/ 36 w 574"/>
                <a:gd name="T23" fmla="*/ 446 h 604"/>
                <a:gd name="T24" fmla="*/ 66 w 574"/>
                <a:gd name="T25" fmla="*/ 494 h 604"/>
                <a:gd name="T26" fmla="*/ 104 w 574"/>
                <a:gd name="T27" fmla="*/ 536 h 604"/>
                <a:gd name="T28" fmla="*/ 150 w 574"/>
                <a:gd name="T29" fmla="*/ 568 h 604"/>
                <a:gd name="T30" fmla="*/ 202 w 574"/>
                <a:gd name="T31" fmla="*/ 592 h 604"/>
                <a:gd name="T32" fmla="*/ 258 w 574"/>
                <a:gd name="T33" fmla="*/ 604 h 604"/>
                <a:gd name="T34" fmla="*/ 286 w 574"/>
                <a:gd name="T35" fmla="*/ 604 h 604"/>
                <a:gd name="T36" fmla="*/ 344 w 574"/>
                <a:gd name="T37" fmla="*/ 598 h 604"/>
                <a:gd name="T38" fmla="*/ 398 w 574"/>
                <a:gd name="T39" fmla="*/ 582 h 604"/>
                <a:gd name="T40" fmla="*/ 446 w 574"/>
                <a:gd name="T41" fmla="*/ 554 h 604"/>
                <a:gd name="T42" fmla="*/ 490 w 574"/>
                <a:gd name="T43" fmla="*/ 516 h 604"/>
                <a:gd name="T44" fmla="*/ 524 w 574"/>
                <a:gd name="T45" fmla="*/ 472 h 604"/>
                <a:gd name="T46" fmla="*/ 550 w 574"/>
                <a:gd name="T47" fmla="*/ 420 h 604"/>
                <a:gd name="T48" fmla="*/ 568 w 574"/>
                <a:gd name="T49" fmla="*/ 364 h 604"/>
                <a:gd name="T50" fmla="*/ 574 w 574"/>
                <a:gd name="T51" fmla="*/ 302 h 604"/>
                <a:gd name="T52" fmla="*/ 572 w 574"/>
                <a:gd name="T53" fmla="*/ 272 h 604"/>
                <a:gd name="T54" fmla="*/ 560 w 574"/>
                <a:gd name="T55" fmla="*/ 212 h 604"/>
                <a:gd name="T56" fmla="*/ 538 w 574"/>
                <a:gd name="T57" fmla="*/ 158 h 604"/>
                <a:gd name="T58" fmla="*/ 508 w 574"/>
                <a:gd name="T59" fmla="*/ 110 h 604"/>
                <a:gd name="T60" fmla="*/ 468 w 574"/>
                <a:gd name="T61" fmla="*/ 70 h 604"/>
                <a:gd name="T62" fmla="*/ 424 w 574"/>
                <a:gd name="T63" fmla="*/ 36 h 604"/>
                <a:gd name="T64" fmla="*/ 372 w 574"/>
                <a:gd name="T65" fmla="*/ 14 h 604"/>
                <a:gd name="T66" fmla="*/ 316 w 574"/>
                <a:gd name="T67" fmla="*/ 2 h 604"/>
                <a:gd name="T68" fmla="*/ 286 w 574"/>
                <a:gd name="T6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4" h="604">
                  <a:moveTo>
                    <a:pt x="286" y="0"/>
                  </a:moveTo>
                  <a:lnTo>
                    <a:pt x="286" y="0"/>
                  </a:lnTo>
                  <a:lnTo>
                    <a:pt x="258" y="2"/>
                  </a:lnTo>
                  <a:lnTo>
                    <a:pt x="230" y="6"/>
                  </a:lnTo>
                  <a:lnTo>
                    <a:pt x="202" y="14"/>
                  </a:lnTo>
                  <a:lnTo>
                    <a:pt x="176" y="24"/>
                  </a:lnTo>
                  <a:lnTo>
                    <a:pt x="150" y="36"/>
                  </a:lnTo>
                  <a:lnTo>
                    <a:pt x="126" y="52"/>
                  </a:lnTo>
                  <a:lnTo>
                    <a:pt x="104" y="70"/>
                  </a:lnTo>
                  <a:lnTo>
                    <a:pt x="84" y="88"/>
                  </a:lnTo>
                  <a:lnTo>
                    <a:pt x="66" y="110"/>
                  </a:lnTo>
                  <a:lnTo>
                    <a:pt x="50" y="134"/>
                  </a:lnTo>
                  <a:lnTo>
                    <a:pt x="36" y="158"/>
                  </a:lnTo>
                  <a:lnTo>
                    <a:pt x="24" y="186"/>
                  </a:lnTo>
                  <a:lnTo>
                    <a:pt x="14" y="212"/>
                  </a:lnTo>
                  <a:lnTo>
                    <a:pt x="6" y="242"/>
                  </a:lnTo>
                  <a:lnTo>
                    <a:pt x="2" y="272"/>
                  </a:lnTo>
                  <a:lnTo>
                    <a:pt x="0" y="302"/>
                  </a:lnTo>
                  <a:lnTo>
                    <a:pt x="0" y="302"/>
                  </a:lnTo>
                  <a:lnTo>
                    <a:pt x="2" y="334"/>
                  </a:lnTo>
                  <a:lnTo>
                    <a:pt x="6" y="364"/>
                  </a:lnTo>
                  <a:lnTo>
                    <a:pt x="14" y="392"/>
                  </a:lnTo>
                  <a:lnTo>
                    <a:pt x="24" y="420"/>
                  </a:lnTo>
                  <a:lnTo>
                    <a:pt x="36" y="446"/>
                  </a:lnTo>
                  <a:lnTo>
                    <a:pt x="50" y="472"/>
                  </a:lnTo>
                  <a:lnTo>
                    <a:pt x="66" y="494"/>
                  </a:lnTo>
                  <a:lnTo>
                    <a:pt x="84" y="516"/>
                  </a:lnTo>
                  <a:lnTo>
                    <a:pt x="104" y="536"/>
                  </a:lnTo>
                  <a:lnTo>
                    <a:pt x="126" y="554"/>
                  </a:lnTo>
                  <a:lnTo>
                    <a:pt x="150" y="568"/>
                  </a:lnTo>
                  <a:lnTo>
                    <a:pt x="176" y="582"/>
                  </a:lnTo>
                  <a:lnTo>
                    <a:pt x="202" y="592"/>
                  </a:lnTo>
                  <a:lnTo>
                    <a:pt x="230" y="598"/>
                  </a:lnTo>
                  <a:lnTo>
                    <a:pt x="258" y="604"/>
                  </a:lnTo>
                  <a:lnTo>
                    <a:pt x="286" y="604"/>
                  </a:lnTo>
                  <a:lnTo>
                    <a:pt x="286" y="604"/>
                  </a:lnTo>
                  <a:lnTo>
                    <a:pt x="316" y="604"/>
                  </a:lnTo>
                  <a:lnTo>
                    <a:pt x="344" y="598"/>
                  </a:lnTo>
                  <a:lnTo>
                    <a:pt x="372" y="592"/>
                  </a:lnTo>
                  <a:lnTo>
                    <a:pt x="398" y="582"/>
                  </a:lnTo>
                  <a:lnTo>
                    <a:pt x="424" y="568"/>
                  </a:lnTo>
                  <a:lnTo>
                    <a:pt x="446" y="554"/>
                  </a:lnTo>
                  <a:lnTo>
                    <a:pt x="468" y="536"/>
                  </a:lnTo>
                  <a:lnTo>
                    <a:pt x="490" y="516"/>
                  </a:lnTo>
                  <a:lnTo>
                    <a:pt x="508" y="494"/>
                  </a:lnTo>
                  <a:lnTo>
                    <a:pt x="524" y="472"/>
                  </a:lnTo>
                  <a:lnTo>
                    <a:pt x="538" y="446"/>
                  </a:lnTo>
                  <a:lnTo>
                    <a:pt x="550" y="420"/>
                  </a:lnTo>
                  <a:lnTo>
                    <a:pt x="560" y="392"/>
                  </a:lnTo>
                  <a:lnTo>
                    <a:pt x="568" y="364"/>
                  </a:lnTo>
                  <a:lnTo>
                    <a:pt x="572" y="334"/>
                  </a:lnTo>
                  <a:lnTo>
                    <a:pt x="574" y="302"/>
                  </a:lnTo>
                  <a:lnTo>
                    <a:pt x="574" y="302"/>
                  </a:lnTo>
                  <a:lnTo>
                    <a:pt x="572" y="272"/>
                  </a:lnTo>
                  <a:lnTo>
                    <a:pt x="568" y="242"/>
                  </a:lnTo>
                  <a:lnTo>
                    <a:pt x="560" y="212"/>
                  </a:lnTo>
                  <a:lnTo>
                    <a:pt x="550" y="186"/>
                  </a:lnTo>
                  <a:lnTo>
                    <a:pt x="538" y="158"/>
                  </a:lnTo>
                  <a:lnTo>
                    <a:pt x="524" y="134"/>
                  </a:lnTo>
                  <a:lnTo>
                    <a:pt x="508" y="110"/>
                  </a:lnTo>
                  <a:lnTo>
                    <a:pt x="490" y="88"/>
                  </a:lnTo>
                  <a:lnTo>
                    <a:pt x="468" y="70"/>
                  </a:lnTo>
                  <a:lnTo>
                    <a:pt x="446" y="52"/>
                  </a:lnTo>
                  <a:lnTo>
                    <a:pt x="424" y="36"/>
                  </a:lnTo>
                  <a:lnTo>
                    <a:pt x="398" y="24"/>
                  </a:lnTo>
                  <a:lnTo>
                    <a:pt x="372" y="14"/>
                  </a:lnTo>
                  <a:lnTo>
                    <a:pt x="344" y="6"/>
                  </a:lnTo>
                  <a:lnTo>
                    <a:pt x="316" y="2"/>
                  </a:lnTo>
                  <a:lnTo>
                    <a:pt x="286" y="0"/>
                  </a:lnTo>
                  <a:lnTo>
                    <a:pt x="28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0"/>
            <p:cNvSpPr>
              <a:spLocks/>
            </p:cNvSpPr>
            <p:nvPr/>
          </p:nvSpPr>
          <p:spPr bwMode="auto">
            <a:xfrm>
              <a:off x="2638" y="1878"/>
              <a:ext cx="576" cy="608"/>
            </a:xfrm>
            <a:custGeom>
              <a:avLst/>
              <a:gdLst>
                <a:gd name="T0" fmla="*/ 288 w 576"/>
                <a:gd name="T1" fmla="*/ 0 h 608"/>
                <a:gd name="T2" fmla="*/ 230 w 576"/>
                <a:gd name="T3" fmla="*/ 6 h 608"/>
                <a:gd name="T4" fmla="*/ 176 w 576"/>
                <a:gd name="T5" fmla="*/ 24 h 608"/>
                <a:gd name="T6" fmla="*/ 128 w 576"/>
                <a:gd name="T7" fmla="*/ 52 h 608"/>
                <a:gd name="T8" fmla="*/ 84 w 576"/>
                <a:gd name="T9" fmla="*/ 88 h 608"/>
                <a:gd name="T10" fmla="*/ 50 w 576"/>
                <a:gd name="T11" fmla="*/ 134 h 608"/>
                <a:gd name="T12" fmla="*/ 22 w 576"/>
                <a:gd name="T13" fmla="*/ 186 h 608"/>
                <a:gd name="T14" fmla="*/ 6 w 576"/>
                <a:gd name="T15" fmla="*/ 242 h 608"/>
                <a:gd name="T16" fmla="*/ 0 w 576"/>
                <a:gd name="T17" fmla="*/ 304 h 608"/>
                <a:gd name="T18" fmla="*/ 2 w 576"/>
                <a:gd name="T19" fmla="*/ 334 h 608"/>
                <a:gd name="T20" fmla="*/ 14 w 576"/>
                <a:gd name="T21" fmla="*/ 394 h 608"/>
                <a:gd name="T22" fmla="*/ 34 w 576"/>
                <a:gd name="T23" fmla="*/ 448 h 608"/>
                <a:gd name="T24" fmla="*/ 66 w 576"/>
                <a:gd name="T25" fmla="*/ 496 h 608"/>
                <a:gd name="T26" fmla="*/ 104 w 576"/>
                <a:gd name="T27" fmla="*/ 538 h 608"/>
                <a:gd name="T28" fmla="*/ 150 w 576"/>
                <a:gd name="T29" fmla="*/ 570 h 608"/>
                <a:gd name="T30" fmla="*/ 202 w 576"/>
                <a:gd name="T31" fmla="*/ 594 h 608"/>
                <a:gd name="T32" fmla="*/ 258 w 576"/>
                <a:gd name="T33" fmla="*/ 606 h 608"/>
                <a:gd name="T34" fmla="*/ 288 w 576"/>
                <a:gd name="T35" fmla="*/ 608 h 608"/>
                <a:gd name="T36" fmla="*/ 346 w 576"/>
                <a:gd name="T37" fmla="*/ 602 h 608"/>
                <a:gd name="T38" fmla="*/ 400 w 576"/>
                <a:gd name="T39" fmla="*/ 584 h 608"/>
                <a:gd name="T40" fmla="*/ 448 w 576"/>
                <a:gd name="T41" fmla="*/ 556 h 608"/>
                <a:gd name="T42" fmla="*/ 492 w 576"/>
                <a:gd name="T43" fmla="*/ 518 h 608"/>
                <a:gd name="T44" fmla="*/ 526 w 576"/>
                <a:gd name="T45" fmla="*/ 474 h 608"/>
                <a:gd name="T46" fmla="*/ 554 w 576"/>
                <a:gd name="T47" fmla="*/ 422 h 608"/>
                <a:gd name="T48" fmla="*/ 570 w 576"/>
                <a:gd name="T49" fmla="*/ 364 h 608"/>
                <a:gd name="T50" fmla="*/ 576 w 576"/>
                <a:gd name="T51" fmla="*/ 304 h 608"/>
                <a:gd name="T52" fmla="*/ 574 w 576"/>
                <a:gd name="T53" fmla="*/ 272 h 608"/>
                <a:gd name="T54" fmla="*/ 562 w 576"/>
                <a:gd name="T55" fmla="*/ 214 h 608"/>
                <a:gd name="T56" fmla="*/ 540 w 576"/>
                <a:gd name="T57" fmla="*/ 160 h 608"/>
                <a:gd name="T58" fmla="*/ 510 w 576"/>
                <a:gd name="T59" fmla="*/ 110 h 608"/>
                <a:gd name="T60" fmla="*/ 470 w 576"/>
                <a:gd name="T61" fmla="*/ 70 h 608"/>
                <a:gd name="T62" fmla="*/ 424 w 576"/>
                <a:gd name="T63" fmla="*/ 36 h 608"/>
                <a:gd name="T64" fmla="*/ 374 w 576"/>
                <a:gd name="T65" fmla="*/ 14 h 608"/>
                <a:gd name="T66" fmla="*/ 318 w 576"/>
                <a:gd name="T67" fmla="*/ 2 h 608"/>
                <a:gd name="T68" fmla="*/ 288 w 576"/>
                <a:gd name="T6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6" h="608">
                  <a:moveTo>
                    <a:pt x="288" y="0"/>
                  </a:moveTo>
                  <a:lnTo>
                    <a:pt x="288" y="0"/>
                  </a:lnTo>
                  <a:lnTo>
                    <a:pt x="258" y="2"/>
                  </a:lnTo>
                  <a:lnTo>
                    <a:pt x="230" y="6"/>
                  </a:lnTo>
                  <a:lnTo>
                    <a:pt x="202" y="14"/>
                  </a:lnTo>
                  <a:lnTo>
                    <a:pt x="176" y="24"/>
                  </a:lnTo>
                  <a:lnTo>
                    <a:pt x="150" y="36"/>
                  </a:lnTo>
                  <a:lnTo>
                    <a:pt x="128" y="52"/>
                  </a:lnTo>
                  <a:lnTo>
                    <a:pt x="104" y="70"/>
                  </a:lnTo>
                  <a:lnTo>
                    <a:pt x="84" y="88"/>
                  </a:lnTo>
                  <a:lnTo>
                    <a:pt x="66" y="110"/>
                  </a:lnTo>
                  <a:lnTo>
                    <a:pt x="50" y="134"/>
                  </a:lnTo>
                  <a:lnTo>
                    <a:pt x="34" y="160"/>
                  </a:lnTo>
                  <a:lnTo>
                    <a:pt x="22" y="186"/>
                  </a:lnTo>
                  <a:lnTo>
                    <a:pt x="14" y="214"/>
                  </a:lnTo>
                  <a:lnTo>
                    <a:pt x="6" y="242"/>
                  </a:lnTo>
                  <a:lnTo>
                    <a:pt x="2" y="272"/>
                  </a:lnTo>
                  <a:lnTo>
                    <a:pt x="0" y="304"/>
                  </a:lnTo>
                  <a:lnTo>
                    <a:pt x="0" y="304"/>
                  </a:lnTo>
                  <a:lnTo>
                    <a:pt x="2" y="334"/>
                  </a:lnTo>
                  <a:lnTo>
                    <a:pt x="6" y="364"/>
                  </a:lnTo>
                  <a:lnTo>
                    <a:pt x="14" y="394"/>
                  </a:lnTo>
                  <a:lnTo>
                    <a:pt x="22" y="422"/>
                  </a:lnTo>
                  <a:lnTo>
                    <a:pt x="34" y="448"/>
                  </a:lnTo>
                  <a:lnTo>
                    <a:pt x="50" y="474"/>
                  </a:lnTo>
                  <a:lnTo>
                    <a:pt x="66" y="496"/>
                  </a:lnTo>
                  <a:lnTo>
                    <a:pt x="84" y="518"/>
                  </a:lnTo>
                  <a:lnTo>
                    <a:pt x="104" y="538"/>
                  </a:lnTo>
                  <a:lnTo>
                    <a:pt x="128" y="556"/>
                  </a:lnTo>
                  <a:lnTo>
                    <a:pt x="150" y="570"/>
                  </a:lnTo>
                  <a:lnTo>
                    <a:pt x="176" y="584"/>
                  </a:lnTo>
                  <a:lnTo>
                    <a:pt x="202" y="594"/>
                  </a:lnTo>
                  <a:lnTo>
                    <a:pt x="230" y="602"/>
                  </a:lnTo>
                  <a:lnTo>
                    <a:pt x="258" y="606"/>
                  </a:lnTo>
                  <a:lnTo>
                    <a:pt x="288" y="608"/>
                  </a:lnTo>
                  <a:lnTo>
                    <a:pt x="288" y="608"/>
                  </a:lnTo>
                  <a:lnTo>
                    <a:pt x="318" y="606"/>
                  </a:lnTo>
                  <a:lnTo>
                    <a:pt x="346" y="602"/>
                  </a:lnTo>
                  <a:lnTo>
                    <a:pt x="374" y="594"/>
                  </a:lnTo>
                  <a:lnTo>
                    <a:pt x="400" y="584"/>
                  </a:lnTo>
                  <a:lnTo>
                    <a:pt x="424" y="570"/>
                  </a:lnTo>
                  <a:lnTo>
                    <a:pt x="448" y="556"/>
                  </a:lnTo>
                  <a:lnTo>
                    <a:pt x="470" y="538"/>
                  </a:lnTo>
                  <a:lnTo>
                    <a:pt x="492" y="518"/>
                  </a:lnTo>
                  <a:lnTo>
                    <a:pt x="510" y="496"/>
                  </a:lnTo>
                  <a:lnTo>
                    <a:pt x="526" y="474"/>
                  </a:lnTo>
                  <a:lnTo>
                    <a:pt x="540" y="448"/>
                  </a:lnTo>
                  <a:lnTo>
                    <a:pt x="554" y="422"/>
                  </a:lnTo>
                  <a:lnTo>
                    <a:pt x="562" y="394"/>
                  </a:lnTo>
                  <a:lnTo>
                    <a:pt x="570" y="364"/>
                  </a:lnTo>
                  <a:lnTo>
                    <a:pt x="574" y="334"/>
                  </a:lnTo>
                  <a:lnTo>
                    <a:pt x="576" y="304"/>
                  </a:lnTo>
                  <a:lnTo>
                    <a:pt x="576" y="304"/>
                  </a:lnTo>
                  <a:lnTo>
                    <a:pt x="574" y="272"/>
                  </a:lnTo>
                  <a:lnTo>
                    <a:pt x="570" y="242"/>
                  </a:lnTo>
                  <a:lnTo>
                    <a:pt x="562" y="214"/>
                  </a:lnTo>
                  <a:lnTo>
                    <a:pt x="554" y="186"/>
                  </a:lnTo>
                  <a:lnTo>
                    <a:pt x="540" y="160"/>
                  </a:lnTo>
                  <a:lnTo>
                    <a:pt x="526" y="134"/>
                  </a:lnTo>
                  <a:lnTo>
                    <a:pt x="510" y="110"/>
                  </a:lnTo>
                  <a:lnTo>
                    <a:pt x="492" y="88"/>
                  </a:lnTo>
                  <a:lnTo>
                    <a:pt x="470" y="70"/>
                  </a:lnTo>
                  <a:lnTo>
                    <a:pt x="448" y="52"/>
                  </a:lnTo>
                  <a:lnTo>
                    <a:pt x="424" y="36"/>
                  </a:lnTo>
                  <a:lnTo>
                    <a:pt x="400" y="24"/>
                  </a:lnTo>
                  <a:lnTo>
                    <a:pt x="374" y="14"/>
                  </a:lnTo>
                  <a:lnTo>
                    <a:pt x="346" y="6"/>
                  </a:lnTo>
                  <a:lnTo>
                    <a:pt x="318" y="2"/>
                  </a:lnTo>
                  <a:lnTo>
                    <a:pt x="288" y="0"/>
                  </a:lnTo>
                  <a:lnTo>
                    <a:pt x="288"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2638" y="1876"/>
              <a:ext cx="578" cy="610"/>
            </a:xfrm>
            <a:custGeom>
              <a:avLst/>
              <a:gdLst>
                <a:gd name="T0" fmla="*/ 288 w 578"/>
                <a:gd name="T1" fmla="*/ 0 h 610"/>
                <a:gd name="T2" fmla="*/ 230 w 578"/>
                <a:gd name="T3" fmla="*/ 6 h 610"/>
                <a:gd name="T4" fmla="*/ 176 w 578"/>
                <a:gd name="T5" fmla="*/ 24 h 610"/>
                <a:gd name="T6" fmla="*/ 128 w 578"/>
                <a:gd name="T7" fmla="*/ 52 h 610"/>
                <a:gd name="T8" fmla="*/ 84 w 578"/>
                <a:gd name="T9" fmla="*/ 90 h 610"/>
                <a:gd name="T10" fmla="*/ 50 w 578"/>
                <a:gd name="T11" fmla="*/ 134 h 610"/>
                <a:gd name="T12" fmla="*/ 22 w 578"/>
                <a:gd name="T13" fmla="*/ 186 h 610"/>
                <a:gd name="T14" fmla="*/ 6 w 578"/>
                <a:gd name="T15" fmla="*/ 244 h 610"/>
                <a:gd name="T16" fmla="*/ 0 w 578"/>
                <a:gd name="T17" fmla="*/ 304 h 610"/>
                <a:gd name="T18" fmla="*/ 2 w 578"/>
                <a:gd name="T19" fmla="*/ 336 h 610"/>
                <a:gd name="T20" fmla="*/ 12 w 578"/>
                <a:gd name="T21" fmla="*/ 396 h 610"/>
                <a:gd name="T22" fmla="*/ 34 w 578"/>
                <a:gd name="T23" fmla="*/ 450 h 610"/>
                <a:gd name="T24" fmla="*/ 66 w 578"/>
                <a:gd name="T25" fmla="*/ 498 h 610"/>
                <a:gd name="T26" fmla="*/ 106 w 578"/>
                <a:gd name="T27" fmla="*/ 540 h 610"/>
                <a:gd name="T28" fmla="*/ 152 w 578"/>
                <a:gd name="T29" fmla="*/ 574 h 610"/>
                <a:gd name="T30" fmla="*/ 204 w 578"/>
                <a:gd name="T31" fmla="*/ 596 h 610"/>
                <a:gd name="T32" fmla="*/ 260 w 578"/>
                <a:gd name="T33" fmla="*/ 608 h 610"/>
                <a:gd name="T34" fmla="*/ 288 w 578"/>
                <a:gd name="T35" fmla="*/ 610 h 610"/>
                <a:gd name="T36" fmla="*/ 348 w 578"/>
                <a:gd name="T37" fmla="*/ 604 h 610"/>
                <a:gd name="T38" fmla="*/ 402 w 578"/>
                <a:gd name="T39" fmla="*/ 586 h 610"/>
                <a:gd name="T40" fmla="*/ 450 w 578"/>
                <a:gd name="T41" fmla="*/ 558 h 610"/>
                <a:gd name="T42" fmla="*/ 494 w 578"/>
                <a:gd name="T43" fmla="*/ 520 h 610"/>
                <a:gd name="T44" fmla="*/ 528 w 578"/>
                <a:gd name="T45" fmla="*/ 476 h 610"/>
                <a:gd name="T46" fmla="*/ 556 w 578"/>
                <a:gd name="T47" fmla="*/ 424 h 610"/>
                <a:gd name="T48" fmla="*/ 572 w 578"/>
                <a:gd name="T49" fmla="*/ 366 h 610"/>
                <a:gd name="T50" fmla="*/ 578 w 578"/>
                <a:gd name="T51" fmla="*/ 304 h 610"/>
                <a:gd name="T52" fmla="*/ 576 w 578"/>
                <a:gd name="T53" fmla="*/ 274 h 610"/>
                <a:gd name="T54" fmla="*/ 566 w 578"/>
                <a:gd name="T55" fmla="*/ 214 h 610"/>
                <a:gd name="T56" fmla="*/ 544 w 578"/>
                <a:gd name="T57" fmla="*/ 160 h 610"/>
                <a:gd name="T58" fmla="*/ 512 w 578"/>
                <a:gd name="T59" fmla="*/ 110 h 610"/>
                <a:gd name="T60" fmla="*/ 472 w 578"/>
                <a:gd name="T61" fmla="*/ 70 h 610"/>
                <a:gd name="T62" fmla="*/ 426 w 578"/>
                <a:gd name="T63" fmla="*/ 36 h 610"/>
                <a:gd name="T64" fmla="*/ 374 w 578"/>
                <a:gd name="T65" fmla="*/ 14 h 610"/>
                <a:gd name="T66" fmla="*/ 318 w 578"/>
                <a:gd name="T67" fmla="*/ 2 h 610"/>
                <a:gd name="T68" fmla="*/ 288 w 578"/>
                <a:gd name="T69"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8" h="610">
                  <a:moveTo>
                    <a:pt x="288" y="0"/>
                  </a:moveTo>
                  <a:lnTo>
                    <a:pt x="288" y="0"/>
                  </a:lnTo>
                  <a:lnTo>
                    <a:pt x="260" y="2"/>
                  </a:lnTo>
                  <a:lnTo>
                    <a:pt x="230" y="6"/>
                  </a:lnTo>
                  <a:lnTo>
                    <a:pt x="204" y="14"/>
                  </a:lnTo>
                  <a:lnTo>
                    <a:pt x="176" y="24"/>
                  </a:lnTo>
                  <a:lnTo>
                    <a:pt x="152" y="36"/>
                  </a:lnTo>
                  <a:lnTo>
                    <a:pt x="128" y="52"/>
                  </a:lnTo>
                  <a:lnTo>
                    <a:pt x="106" y="70"/>
                  </a:lnTo>
                  <a:lnTo>
                    <a:pt x="84" y="90"/>
                  </a:lnTo>
                  <a:lnTo>
                    <a:pt x="66" y="110"/>
                  </a:lnTo>
                  <a:lnTo>
                    <a:pt x="50" y="134"/>
                  </a:lnTo>
                  <a:lnTo>
                    <a:pt x="34" y="160"/>
                  </a:lnTo>
                  <a:lnTo>
                    <a:pt x="22" y="186"/>
                  </a:lnTo>
                  <a:lnTo>
                    <a:pt x="12" y="214"/>
                  </a:lnTo>
                  <a:lnTo>
                    <a:pt x="6" y="244"/>
                  </a:lnTo>
                  <a:lnTo>
                    <a:pt x="2" y="274"/>
                  </a:lnTo>
                  <a:lnTo>
                    <a:pt x="0" y="304"/>
                  </a:lnTo>
                  <a:lnTo>
                    <a:pt x="0" y="304"/>
                  </a:lnTo>
                  <a:lnTo>
                    <a:pt x="2" y="336"/>
                  </a:lnTo>
                  <a:lnTo>
                    <a:pt x="6" y="366"/>
                  </a:lnTo>
                  <a:lnTo>
                    <a:pt x="12" y="396"/>
                  </a:lnTo>
                  <a:lnTo>
                    <a:pt x="22" y="424"/>
                  </a:lnTo>
                  <a:lnTo>
                    <a:pt x="34" y="450"/>
                  </a:lnTo>
                  <a:lnTo>
                    <a:pt x="50" y="476"/>
                  </a:lnTo>
                  <a:lnTo>
                    <a:pt x="66" y="498"/>
                  </a:lnTo>
                  <a:lnTo>
                    <a:pt x="84" y="520"/>
                  </a:lnTo>
                  <a:lnTo>
                    <a:pt x="106" y="540"/>
                  </a:lnTo>
                  <a:lnTo>
                    <a:pt x="128" y="558"/>
                  </a:lnTo>
                  <a:lnTo>
                    <a:pt x="152" y="574"/>
                  </a:lnTo>
                  <a:lnTo>
                    <a:pt x="176" y="586"/>
                  </a:lnTo>
                  <a:lnTo>
                    <a:pt x="204" y="596"/>
                  </a:lnTo>
                  <a:lnTo>
                    <a:pt x="230" y="604"/>
                  </a:lnTo>
                  <a:lnTo>
                    <a:pt x="260" y="608"/>
                  </a:lnTo>
                  <a:lnTo>
                    <a:pt x="288" y="610"/>
                  </a:lnTo>
                  <a:lnTo>
                    <a:pt x="288" y="610"/>
                  </a:lnTo>
                  <a:lnTo>
                    <a:pt x="318" y="608"/>
                  </a:lnTo>
                  <a:lnTo>
                    <a:pt x="348" y="604"/>
                  </a:lnTo>
                  <a:lnTo>
                    <a:pt x="374" y="596"/>
                  </a:lnTo>
                  <a:lnTo>
                    <a:pt x="402" y="586"/>
                  </a:lnTo>
                  <a:lnTo>
                    <a:pt x="426" y="574"/>
                  </a:lnTo>
                  <a:lnTo>
                    <a:pt x="450" y="558"/>
                  </a:lnTo>
                  <a:lnTo>
                    <a:pt x="472" y="540"/>
                  </a:lnTo>
                  <a:lnTo>
                    <a:pt x="494" y="520"/>
                  </a:lnTo>
                  <a:lnTo>
                    <a:pt x="512" y="498"/>
                  </a:lnTo>
                  <a:lnTo>
                    <a:pt x="528" y="476"/>
                  </a:lnTo>
                  <a:lnTo>
                    <a:pt x="544" y="450"/>
                  </a:lnTo>
                  <a:lnTo>
                    <a:pt x="556" y="424"/>
                  </a:lnTo>
                  <a:lnTo>
                    <a:pt x="566" y="396"/>
                  </a:lnTo>
                  <a:lnTo>
                    <a:pt x="572" y="366"/>
                  </a:lnTo>
                  <a:lnTo>
                    <a:pt x="576" y="336"/>
                  </a:lnTo>
                  <a:lnTo>
                    <a:pt x="578" y="304"/>
                  </a:lnTo>
                  <a:lnTo>
                    <a:pt x="578" y="304"/>
                  </a:lnTo>
                  <a:lnTo>
                    <a:pt x="576" y="274"/>
                  </a:lnTo>
                  <a:lnTo>
                    <a:pt x="572" y="244"/>
                  </a:lnTo>
                  <a:lnTo>
                    <a:pt x="566" y="214"/>
                  </a:lnTo>
                  <a:lnTo>
                    <a:pt x="556" y="186"/>
                  </a:lnTo>
                  <a:lnTo>
                    <a:pt x="544" y="160"/>
                  </a:lnTo>
                  <a:lnTo>
                    <a:pt x="528" y="134"/>
                  </a:lnTo>
                  <a:lnTo>
                    <a:pt x="512" y="110"/>
                  </a:lnTo>
                  <a:lnTo>
                    <a:pt x="494" y="90"/>
                  </a:lnTo>
                  <a:lnTo>
                    <a:pt x="472" y="70"/>
                  </a:lnTo>
                  <a:lnTo>
                    <a:pt x="450" y="52"/>
                  </a:lnTo>
                  <a:lnTo>
                    <a:pt x="426" y="36"/>
                  </a:lnTo>
                  <a:lnTo>
                    <a:pt x="402" y="24"/>
                  </a:lnTo>
                  <a:lnTo>
                    <a:pt x="374" y="14"/>
                  </a:lnTo>
                  <a:lnTo>
                    <a:pt x="348" y="6"/>
                  </a:lnTo>
                  <a:lnTo>
                    <a:pt x="318" y="2"/>
                  </a:lnTo>
                  <a:lnTo>
                    <a:pt x="288" y="0"/>
                  </a:lnTo>
                  <a:lnTo>
                    <a:pt x="28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p:nvSpPr>
          <p:spPr bwMode="auto">
            <a:xfrm>
              <a:off x="2638" y="1874"/>
              <a:ext cx="580" cy="612"/>
            </a:xfrm>
            <a:custGeom>
              <a:avLst/>
              <a:gdLst>
                <a:gd name="T0" fmla="*/ 290 w 580"/>
                <a:gd name="T1" fmla="*/ 0 h 612"/>
                <a:gd name="T2" fmla="*/ 232 w 580"/>
                <a:gd name="T3" fmla="*/ 6 h 612"/>
                <a:gd name="T4" fmla="*/ 176 w 580"/>
                <a:gd name="T5" fmla="*/ 24 h 612"/>
                <a:gd name="T6" fmla="*/ 128 w 580"/>
                <a:gd name="T7" fmla="*/ 52 h 612"/>
                <a:gd name="T8" fmla="*/ 84 w 580"/>
                <a:gd name="T9" fmla="*/ 90 h 612"/>
                <a:gd name="T10" fmla="*/ 50 w 580"/>
                <a:gd name="T11" fmla="*/ 134 h 612"/>
                <a:gd name="T12" fmla="*/ 22 w 580"/>
                <a:gd name="T13" fmla="*/ 186 h 612"/>
                <a:gd name="T14" fmla="*/ 6 w 580"/>
                <a:gd name="T15" fmla="*/ 244 h 612"/>
                <a:gd name="T16" fmla="*/ 0 w 580"/>
                <a:gd name="T17" fmla="*/ 306 h 612"/>
                <a:gd name="T18" fmla="*/ 0 w 580"/>
                <a:gd name="T19" fmla="*/ 338 h 612"/>
                <a:gd name="T20" fmla="*/ 12 w 580"/>
                <a:gd name="T21" fmla="*/ 398 h 612"/>
                <a:gd name="T22" fmla="*/ 34 w 580"/>
                <a:gd name="T23" fmla="*/ 452 h 612"/>
                <a:gd name="T24" fmla="*/ 66 w 580"/>
                <a:gd name="T25" fmla="*/ 500 h 612"/>
                <a:gd name="T26" fmla="*/ 106 w 580"/>
                <a:gd name="T27" fmla="*/ 542 h 612"/>
                <a:gd name="T28" fmla="*/ 152 w 580"/>
                <a:gd name="T29" fmla="*/ 576 h 612"/>
                <a:gd name="T30" fmla="*/ 204 w 580"/>
                <a:gd name="T31" fmla="*/ 598 h 612"/>
                <a:gd name="T32" fmla="*/ 260 w 580"/>
                <a:gd name="T33" fmla="*/ 612 h 612"/>
                <a:gd name="T34" fmla="*/ 290 w 580"/>
                <a:gd name="T35" fmla="*/ 612 h 612"/>
                <a:gd name="T36" fmla="*/ 348 w 580"/>
                <a:gd name="T37" fmla="*/ 606 h 612"/>
                <a:gd name="T38" fmla="*/ 402 w 580"/>
                <a:gd name="T39" fmla="*/ 588 h 612"/>
                <a:gd name="T40" fmla="*/ 452 w 580"/>
                <a:gd name="T41" fmla="*/ 560 h 612"/>
                <a:gd name="T42" fmla="*/ 496 w 580"/>
                <a:gd name="T43" fmla="*/ 522 h 612"/>
                <a:gd name="T44" fmla="*/ 530 w 580"/>
                <a:gd name="T45" fmla="*/ 478 h 612"/>
                <a:gd name="T46" fmla="*/ 558 w 580"/>
                <a:gd name="T47" fmla="*/ 426 h 612"/>
                <a:gd name="T48" fmla="*/ 574 w 580"/>
                <a:gd name="T49" fmla="*/ 368 h 612"/>
                <a:gd name="T50" fmla="*/ 580 w 580"/>
                <a:gd name="T51" fmla="*/ 306 h 612"/>
                <a:gd name="T52" fmla="*/ 580 w 580"/>
                <a:gd name="T53" fmla="*/ 274 h 612"/>
                <a:gd name="T54" fmla="*/ 568 w 580"/>
                <a:gd name="T55" fmla="*/ 214 h 612"/>
                <a:gd name="T56" fmla="*/ 546 w 580"/>
                <a:gd name="T57" fmla="*/ 160 h 612"/>
                <a:gd name="T58" fmla="*/ 514 w 580"/>
                <a:gd name="T59" fmla="*/ 112 h 612"/>
                <a:gd name="T60" fmla="*/ 474 w 580"/>
                <a:gd name="T61" fmla="*/ 70 h 612"/>
                <a:gd name="T62" fmla="*/ 428 w 580"/>
                <a:gd name="T63" fmla="*/ 36 h 612"/>
                <a:gd name="T64" fmla="*/ 376 w 580"/>
                <a:gd name="T65" fmla="*/ 14 h 612"/>
                <a:gd name="T66" fmla="*/ 320 w 580"/>
                <a:gd name="T67" fmla="*/ 0 h 612"/>
                <a:gd name="T68" fmla="*/ 290 w 580"/>
                <a:gd name="T6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0" h="612">
                  <a:moveTo>
                    <a:pt x="290" y="0"/>
                  </a:moveTo>
                  <a:lnTo>
                    <a:pt x="290" y="0"/>
                  </a:lnTo>
                  <a:lnTo>
                    <a:pt x="260" y="0"/>
                  </a:lnTo>
                  <a:lnTo>
                    <a:pt x="232" y="6"/>
                  </a:lnTo>
                  <a:lnTo>
                    <a:pt x="204" y="14"/>
                  </a:lnTo>
                  <a:lnTo>
                    <a:pt x="176" y="24"/>
                  </a:lnTo>
                  <a:lnTo>
                    <a:pt x="152" y="36"/>
                  </a:lnTo>
                  <a:lnTo>
                    <a:pt x="128" y="52"/>
                  </a:lnTo>
                  <a:lnTo>
                    <a:pt x="106" y="70"/>
                  </a:lnTo>
                  <a:lnTo>
                    <a:pt x="84" y="90"/>
                  </a:lnTo>
                  <a:lnTo>
                    <a:pt x="66" y="112"/>
                  </a:lnTo>
                  <a:lnTo>
                    <a:pt x="50" y="134"/>
                  </a:lnTo>
                  <a:lnTo>
                    <a:pt x="34" y="160"/>
                  </a:lnTo>
                  <a:lnTo>
                    <a:pt x="22" y="186"/>
                  </a:lnTo>
                  <a:lnTo>
                    <a:pt x="12" y="214"/>
                  </a:lnTo>
                  <a:lnTo>
                    <a:pt x="6" y="244"/>
                  </a:lnTo>
                  <a:lnTo>
                    <a:pt x="0" y="274"/>
                  </a:lnTo>
                  <a:lnTo>
                    <a:pt x="0" y="306"/>
                  </a:lnTo>
                  <a:lnTo>
                    <a:pt x="0" y="306"/>
                  </a:lnTo>
                  <a:lnTo>
                    <a:pt x="0" y="338"/>
                  </a:lnTo>
                  <a:lnTo>
                    <a:pt x="6" y="368"/>
                  </a:lnTo>
                  <a:lnTo>
                    <a:pt x="12" y="398"/>
                  </a:lnTo>
                  <a:lnTo>
                    <a:pt x="22" y="426"/>
                  </a:lnTo>
                  <a:lnTo>
                    <a:pt x="34" y="452"/>
                  </a:lnTo>
                  <a:lnTo>
                    <a:pt x="50" y="478"/>
                  </a:lnTo>
                  <a:lnTo>
                    <a:pt x="66" y="500"/>
                  </a:lnTo>
                  <a:lnTo>
                    <a:pt x="84" y="522"/>
                  </a:lnTo>
                  <a:lnTo>
                    <a:pt x="106" y="542"/>
                  </a:lnTo>
                  <a:lnTo>
                    <a:pt x="128" y="560"/>
                  </a:lnTo>
                  <a:lnTo>
                    <a:pt x="152" y="576"/>
                  </a:lnTo>
                  <a:lnTo>
                    <a:pt x="176" y="588"/>
                  </a:lnTo>
                  <a:lnTo>
                    <a:pt x="204" y="598"/>
                  </a:lnTo>
                  <a:lnTo>
                    <a:pt x="232" y="606"/>
                  </a:lnTo>
                  <a:lnTo>
                    <a:pt x="260" y="612"/>
                  </a:lnTo>
                  <a:lnTo>
                    <a:pt x="290" y="612"/>
                  </a:lnTo>
                  <a:lnTo>
                    <a:pt x="290" y="612"/>
                  </a:lnTo>
                  <a:lnTo>
                    <a:pt x="320" y="612"/>
                  </a:lnTo>
                  <a:lnTo>
                    <a:pt x="348" y="606"/>
                  </a:lnTo>
                  <a:lnTo>
                    <a:pt x="376" y="598"/>
                  </a:lnTo>
                  <a:lnTo>
                    <a:pt x="402" y="588"/>
                  </a:lnTo>
                  <a:lnTo>
                    <a:pt x="428" y="576"/>
                  </a:lnTo>
                  <a:lnTo>
                    <a:pt x="452" y="560"/>
                  </a:lnTo>
                  <a:lnTo>
                    <a:pt x="474" y="542"/>
                  </a:lnTo>
                  <a:lnTo>
                    <a:pt x="496" y="522"/>
                  </a:lnTo>
                  <a:lnTo>
                    <a:pt x="514" y="500"/>
                  </a:lnTo>
                  <a:lnTo>
                    <a:pt x="530" y="478"/>
                  </a:lnTo>
                  <a:lnTo>
                    <a:pt x="546" y="452"/>
                  </a:lnTo>
                  <a:lnTo>
                    <a:pt x="558" y="426"/>
                  </a:lnTo>
                  <a:lnTo>
                    <a:pt x="568" y="398"/>
                  </a:lnTo>
                  <a:lnTo>
                    <a:pt x="574" y="368"/>
                  </a:lnTo>
                  <a:lnTo>
                    <a:pt x="580" y="338"/>
                  </a:lnTo>
                  <a:lnTo>
                    <a:pt x="580" y="306"/>
                  </a:lnTo>
                  <a:lnTo>
                    <a:pt x="580" y="306"/>
                  </a:lnTo>
                  <a:lnTo>
                    <a:pt x="580" y="274"/>
                  </a:lnTo>
                  <a:lnTo>
                    <a:pt x="574" y="244"/>
                  </a:lnTo>
                  <a:lnTo>
                    <a:pt x="568" y="214"/>
                  </a:lnTo>
                  <a:lnTo>
                    <a:pt x="558" y="186"/>
                  </a:lnTo>
                  <a:lnTo>
                    <a:pt x="546" y="160"/>
                  </a:lnTo>
                  <a:lnTo>
                    <a:pt x="530" y="134"/>
                  </a:lnTo>
                  <a:lnTo>
                    <a:pt x="514" y="112"/>
                  </a:lnTo>
                  <a:lnTo>
                    <a:pt x="496" y="90"/>
                  </a:lnTo>
                  <a:lnTo>
                    <a:pt x="474" y="70"/>
                  </a:lnTo>
                  <a:lnTo>
                    <a:pt x="452" y="52"/>
                  </a:lnTo>
                  <a:lnTo>
                    <a:pt x="428" y="36"/>
                  </a:lnTo>
                  <a:lnTo>
                    <a:pt x="402" y="24"/>
                  </a:lnTo>
                  <a:lnTo>
                    <a:pt x="376" y="14"/>
                  </a:lnTo>
                  <a:lnTo>
                    <a:pt x="348" y="6"/>
                  </a:lnTo>
                  <a:lnTo>
                    <a:pt x="320" y="0"/>
                  </a:lnTo>
                  <a:lnTo>
                    <a:pt x="290" y="0"/>
                  </a:lnTo>
                  <a:lnTo>
                    <a:pt x="290"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p:nvSpPr>
          <p:spPr bwMode="auto">
            <a:xfrm>
              <a:off x="2636" y="1870"/>
              <a:ext cx="584" cy="618"/>
            </a:xfrm>
            <a:custGeom>
              <a:avLst/>
              <a:gdLst>
                <a:gd name="T0" fmla="*/ 292 w 584"/>
                <a:gd name="T1" fmla="*/ 0 h 618"/>
                <a:gd name="T2" fmla="*/ 234 w 584"/>
                <a:gd name="T3" fmla="*/ 8 h 618"/>
                <a:gd name="T4" fmla="*/ 180 w 584"/>
                <a:gd name="T5" fmla="*/ 26 h 618"/>
                <a:gd name="T6" fmla="*/ 130 w 584"/>
                <a:gd name="T7" fmla="*/ 54 h 618"/>
                <a:gd name="T8" fmla="*/ 86 w 584"/>
                <a:gd name="T9" fmla="*/ 92 h 618"/>
                <a:gd name="T10" fmla="*/ 50 w 584"/>
                <a:gd name="T11" fmla="*/ 136 h 618"/>
                <a:gd name="T12" fmla="*/ 24 w 584"/>
                <a:gd name="T13" fmla="*/ 190 h 618"/>
                <a:gd name="T14" fmla="*/ 6 w 584"/>
                <a:gd name="T15" fmla="*/ 248 h 618"/>
                <a:gd name="T16" fmla="*/ 0 w 584"/>
                <a:gd name="T17" fmla="*/ 310 h 618"/>
                <a:gd name="T18" fmla="*/ 2 w 584"/>
                <a:gd name="T19" fmla="*/ 340 h 618"/>
                <a:gd name="T20" fmla="*/ 14 w 584"/>
                <a:gd name="T21" fmla="*/ 400 h 618"/>
                <a:gd name="T22" fmla="*/ 36 w 584"/>
                <a:gd name="T23" fmla="*/ 456 h 618"/>
                <a:gd name="T24" fmla="*/ 68 w 584"/>
                <a:gd name="T25" fmla="*/ 506 h 618"/>
                <a:gd name="T26" fmla="*/ 108 w 584"/>
                <a:gd name="T27" fmla="*/ 546 h 618"/>
                <a:gd name="T28" fmla="*/ 154 w 584"/>
                <a:gd name="T29" fmla="*/ 580 h 618"/>
                <a:gd name="T30" fmla="*/ 206 w 584"/>
                <a:gd name="T31" fmla="*/ 604 h 618"/>
                <a:gd name="T32" fmla="*/ 264 w 584"/>
                <a:gd name="T33" fmla="*/ 616 h 618"/>
                <a:gd name="T34" fmla="*/ 292 w 584"/>
                <a:gd name="T35" fmla="*/ 618 h 618"/>
                <a:gd name="T36" fmla="*/ 352 w 584"/>
                <a:gd name="T37" fmla="*/ 612 h 618"/>
                <a:gd name="T38" fmla="*/ 406 w 584"/>
                <a:gd name="T39" fmla="*/ 594 h 618"/>
                <a:gd name="T40" fmla="*/ 456 w 584"/>
                <a:gd name="T41" fmla="*/ 564 h 618"/>
                <a:gd name="T42" fmla="*/ 500 w 584"/>
                <a:gd name="T43" fmla="*/ 526 h 618"/>
                <a:gd name="T44" fmla="*/ 534 w 584"/>
                <a:gd name="T45" fmla="*/ 482 h 618"/>
                <a:gd name="T46" fmla="*/ 562 w 584"/>
                <a:gd name="T47" fmla="*/ 428 h 618"/>
                <a:gd name="T48" fmla="*/ 580 w 584"/>
                <a:gd name="T49" fmla="*/ 372 h 618"/>
                <a:gd name="T50" fmla="*/ 584 w 584"/>
                <a:gd name="T51" fmla="*/ 310 h 618"/>
                <a:gd name="T52" fmla="*/ 584 w 584"/>
                <a:gd name="T53" fmla="*/ 278 h 618"/>
                <a:gd name="T54" fmla="*/ 572 w 584"/>
                <a:gd name="T55" fmla="*/ 218 h 618"/>
                <a:gd name="T56" fmla="*/ 550 w 584"/>
                <a:gd name="T57" fmla="*/ 162 h 618"/>
                <a:gd name="T58" fmla="*/ 518 w 584"/>
                <a:gd name="T59" fmla="*/ 114 h 618"/>
                <a:gd name="T60" fmla="*/ 478 w 584"/>
                <a:gd name="T61" fmla="*/ 72 h 618"/>
                <a:gd name="T62" fmla="*/ 432 w 584"/>
                <a:gd name="T63" fmla="*/ 38 h 618"/>
                <a:gd name="T64" fmla="*/ 380 w 584"/>
                <a:gd name="T65" fmla="*/ 14 h 618"/>
                <a:gd name="T66" fmla="*/ 322 w 584"/>
                <a:gd name="T67" fmla="*/ 2 h 618"/>
                <a:gd name="T68" fmla="*/ 292 w 584"/>
                <a:gd name="T6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618">
                  <a:moveTo>
                    <a:pt x="292" y="0"/>
                  </a:moveTo>
                  <a:lnTo>
                    <a:pt x="292" y="0"/>
                  </a:lnTo>
                  <a:lnTo>
                    <a:pt x="264" y="2"/>
                  </a:lnTo>
                  <a:lnTo>
                    <a:pt x="234" y="8"/>
                  </a:lnTo>
                  <a:lnTo>
                    <a:pt x="206" y="14"/>
                  </a:lnTo>
                  <a:lnTo>
                    <a:pt x="180" y="26"/>
                  </a:lnTo>
                  <a:lnTo>
                    <a:pt x="154" y="38"/>
                  </a:lnTo>
                  <a:lnTo>
                    <a:pt x="130" y="54"/>
                  </a:lnTo>
                  <a:lnTo>
                    <a:pt x="108" y="72"/>
                  </a:lnTo>
                  <a:lnTo>
                    <a:pt x="86" y="92"/>
                  </a:lnTo>
                  <a:lnTo>
                    <a:pt x="68" y="114"/>
                  </a:lnTo>
                  <a:lnTo>
                    <a:pt x="50" y="136"/>
                  </a:lnTo>
                  <a:lnTo>
                    <a:pt x="36" y="162"/>
                  </a:lnTo>
                  <a:lnTo>
                    <a:pt x="24" y="190"/>
                  </a:lnTo>
                  <a:lnTo>
                    <a:pt x="14" y="218"/>
                  </a:lnTo>
                  <a:lnTo>
                    <a:pt x="6" y="248"/>
                  </a:lnTo>
                  <a:lnTo>
                    <a:pt x="2" y="278"/>
                  </a:lnTo>
                  <a:lnTo>
                    <a:pt x="0" y="310"/>
                  </a:lnTo>
                  <a:lnTo>
                    <a:pt x="0" y="310"/>
                  </a:lnTo>
                  <a:lnTo>
                    <a:pt x="2" y="340"/>
                  </a:lnTo>
                  <a:lnTo>
                    <a:pt x="6" y="372"/>
                  </a:lnTo>
                  <a:lnTo>
                    <a:pt x="14" y="400"/>
                  </a:lnTo>
                  <a:lnTo>
                    <a:pt x="24" y="428"/>
                  </a:lnTo>
                  <a:lnTo>
                    <a:pt x="36" y="456"/>
                  </a:lnTo>
                  <a:lnTo>
                    <a:pt x="50" y="482"/>
                  </a:lnTo>
                  <a:lnTo>
                    <a:pt x="68" y="506"/>
                  </a:lnTo>
                  <a:lnTo>
                    <a:pt x="86" y="526"/>
                  </a:lnTo>
                  <a:lnTo>
                    <a:pt x="108" y="546"/>
                  </a:lnTo>
                  <a:lnTo>
                    <a:pt x="130" y="564"/>
                  </a:lnTo>
                  <a:lnTo>
                    <a:pt x="154" y="580"/>
                  </a:lnTo>
                  <a:lnTo>
                    <a:pt x="180" y="594"/>
                  </a:lnTo>
                  <a:lnTo>
                    <a:pt x="206" y="604"/>
                  </a:lnTo>
                  <a:lnTo>
                    <a:pt x="234" y="612"/>
                  </a:lnTo>
                  <a:lnTo>
                    <a:pt x="264" y="616"/>
                  </a:lnTo>
                  <a:lnTo>
                    <a:pt x="292" y="618"/>
                  </a:lnTo>
                  <a:lnTo>
                    <a:pt x="292" y="618"/>
                  </a:lnTo>
                  <a:lnTo>
                    <a:pt x="322" y="616"/>
                  </a:lnTo>
                  <a:lnTo>
                    <a:pt x="352" y="612"/>
                  </a:lnTo>
                  <a:lnTo>
                    <a:pt x="380" y="604"/>
                  </a:lnTo>
                  <a:lnTo>
                    <a:pt x="406" y="594"/>
                  </a:lnTo>
                  <a:lnTo>
                    <a:pt x="432" y="580"/>
                  </a:lnTo>
                  <a:lnTo>
                    <a:pt x="456" y="564"/>
                  </a:lnTo>
                  <a:lnTo>
                    <a:pt x="478" y="546"/>
                  </a:lnTo>
                  <a:lnTo>
                    <a:pt x="500" y="526"/>
                  </a:lnTo>
                  <a:lnTo>
                    <a:pt x="518" y="506"/>
                  </a:lnTo>
                  <a:lnTo>
                    <a:pt x="534" y="482"/>
                  </a:lnTo>
                  <a:lnTo>
                    <a:pt x="550" y="456"/>
                  </a:lnTo>
                  <a:lnTo>
                    <a:pt x="562" y="428"/>
                  </a:lnTo>
                  <a:lnTo>
                    <a:pt x="572" y="400"/>
                  </a:lnTo>
                  <a:lnTo>
                    <a:pt x="580" y="372"/>
                  </a:lnTo>
                  <a:lnTo>
                    <a:pt x="584" y="340"/>
                  </a:lnTo>
                  <a:lnTo>
                    <a:pt x="584" y="310"/>
                  </a:lnTo>
                  <a:lnTo>
                    <a:pt x="584" y="310"/>
                  </a:lnTo>
                  <a:lnTo>
                    <a:pt x="584" y="278"/>
                  </a:lnTo>
                  <a:lnTo>
                    <a:pt x="580" y="248"/>
                  </a:lnTo>
                  <a:lnTo>
                    <a:pt x="572" y="218"/>
                  </a:lnTo>
                  <a:lnTo>
                    <a:pt x="562" y="190"/>
                  </a:lnTo>
                  <a:lnTo>
                    <a:pt x="550" y="162"/>
                  </a:lnTo>
                  <a:lnTo>
                    <a:pt x="534" y="136"/>
                  </a:lnTo>
                  <a:lnTo>
                    <a:pt x="518" y="114"/>
                  </a:lnTo>
                  <a:lnTo>
                    <a:pt x="500" y="92"/>
                  </a:lnTo>
                  <a:lnTo>
                    <a:pt x="478" y="72"/>
                  </a:lnTo>
                  <a:lnTo>
                    <a:pt x="456" y="54"/>
                  </a:lnTo>
                  <a:lnTo>
                    <a:pt x="432" y="38"/>
                  </a:lnTo>
                  <a:lnTo>
                    <a:pt x="406" y="26"/>
                  </a:lnTo>
                  <a:lnTo>
                    <a:pt x="380" y="14"/>
                  </a:lnTo>
                  <a:lnTo>
                    <a:pt x="352" y="8"/>
                  </a:lnTo>
                  <a:lnTo>
                    <a:pt x="322" y="2"/>
                  </a:lnTo>
                  <a:lnTo>
                    <a:pt x="292" y="0"/>
                  </a:lnTo>
                  <a:lnTo>
                    <a:pt x="29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p:nvSpPr>
          <p:spPr bwMode="auto">
            <a:xfrm>
              <a:off x="2636" y="1868"/>
              <a:ext cx="588" cy="620"/>
            </a:xfrm>
            <a:custGeom>
              <a:avLst/>
              <a:gdLst>
                <a:gd name="T0" fmla="*/ 294 w 588"/>
                <a:gd name="T1" fmla="*/ 0 h 620"/>
                <a:gd name="T2" fmla="*/ 234 w 588"/>
                <a:gd name="T3" fmla="*/ 6 h 620"/>
                <a:gd name="T4" fmla="*/ 180 w 588"/>
                <a:gd name="T5" fmla="*/ 24 h 620"/>
                <a:gd name="T6" fmla="*/ 130 w 588"/>
                <a:gd name="T7" fmla="*/ 54 h 620"/>
                <a:gd name="T8" fmla="*/ 86 w 588"/>
                <a:gd name="T9" fmla="*/ 92 h 620"/>
                <a:gd name="T10" fmla="*/ 50 w 588"/>
                <a:gd name="T11" fmla="*/ 138 h 620"/>
                <a:gd name="T12" fmla="*/ 24 w 588"/>
                <a:gd name="T13" fmla="*/ 190 h 620"/>
                <a:gd name="T14" fmla="*/ 6 w 588"/>
                <a:gd name="T15" fmla="*/ 248 h 620"/>
                <a:gd name="T16" fmla="*/ 0 w 588"/>
                <a:gd name="T17" fmla="*/ 310 h 620"/>
                <a:gd name="T18" fmla="*/ 2 w 588"/>
                <a:gd name="T19" fmla="*/ 342 h 620"/>
                <a:gd name="T20" fmla="*/ 14 w 588"/>
                <a:gd name="T21" fmla="*/ 402 h 620"/>
                <a:gd name="T22" fmla="*/ 36 w 588"/>
                <a:gd name="T23" fmla="*/ 458 h 620"/>
                <a:gd name="T24" fmla="*/ 68 w 588"/>
                <a:gd name="T25" fmla="*/ 508 h 620"/>
                <a:gd name="T26" fmla="*/ 108 w 588"/>
                <a:gd name="T27" fmla="*/ 550 h 620"/>
                <a:gd name="T28" fmla="*/ 154 w 588"/>
                <a:gd name="T29" fmla="*/ 582 h 620"/>
                <a:gd name="T30" fmla="*/ 206 w 588"/>
                <a:gd name="T31" fmla="*/ 606 h 620"/>
                <a:gd name="T32" fmla="*/ 264 w 588"/>
                <a:gd name="T33" fmla="*/ 618 h 620"/>
                <a:gd name="T34" fmla="*/ 294 w 588"/>
                <a:gd name="T35" fmla="*/ 620 h 620"/>
                <a:gd name="T36" fmla="*/ 352 w 588"/>
                <a:gd name="T37" fmla="*/ 614 h 620"/>
                <a:gd name="T38" fmla="*/ 408 w 588"/>
                <a:gd name="T39" fmla="*/ 596 h 620"/>
                <a:gd name="T40" fmla="*/ 458 w 588"/>
                <a:gd name="T41" fmla="*/ 568 h 620"/>
                <a:gd name="T42" fmla="*/ 502 w 588"/>
                <a:gd name="T43" fmla="*/ 530 h 620"/>
                <a:gd name="T44" fmla="*/ 538 w 588"/>
                <a:gd name="T45" fmla="*/ 484 h 620"/>
                <a:gd name="T46" fmla="*/ 564 w 588"/>
                <a:gd name="T47" fmla="*/ 430 h 620"/>
                <a:gd name="T48" fmla="*/ 582 w 588"/>
                <a:gd name="T49" fmla="*/ 372 h 620"/>
                <a:gd name="T50" fmla="*/ 588 w 588"/>
                <a:gd name="T51" fmla="*/ 310 h 620"/>
                <a:gd name="T52" fmla="*/ 586 w 588"/>
                <a:gd name="T53" fmla="*/ 278 h 620"/>
                <a:gd name="T54" fmla="*/ 574 w 588"/>
                <a:gd name="T55" fmla="*/ 218 h 620"/>
                <a:gd name="T56" fmla="*/ 552 w 588"/>
                <a:gd name="T57" fmla="*/ 162 h 620"/>
                <a:gd name="T58" fmla="*/ 520 w 588"/>
                <a:gd name="T59" fmla="*/ 114 h 620"/>
                <a:gd name="T60" fmla="*/ 480 w 588"/>
                <a:gd name="T61" fmla="*/ 72 h 620"/>
                <a:gd name="T62" fmla="*/ 434 w 588"/>
                <a:gd name="T63" fmla="*/ 38 h 620"/>
                <a:gd name="T64" fmla="*/ 382 w 588"/>
                <a:gd name="T65" fmla="*/ 14 h 620"/>
                <a:gd name="T66" fmla="*/ 324 w 588"/>
                <a:gd name="T67" fmla="*/ 2 h 620"/>
                <a:gd name="T68" fmla="*/ 294 w 588"/>
                <a:gd name="T69"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8" h="620">
                  <a:moveTo>
                    <a:pt x="294" y="0"/>
                  </a:moveTo>
                  <a:lnTo>
                    <a:pt x="294" y="0"/>
                  </a:lnTo>
                  <a:lnTo>
                    <a:pt x="264" y="2"/>
                  </a:lnTo>
                  <a:lnTo>
                    <a:pt x="234" y="6"/>
                  </a:lnTo>
                  <a:lnTo>
                    <a:pt x="206" y="14"/>
                  </a:lnTo>
                  <a:lnTo>
                    <a:pt x="180" y="24"/>
                  </a:lnTo>
                  <a:lnTo>
                    <a:pt x="154" y="38"/>
                  </a:lnTo>
                  <a:lnTo>
                    <a:pt x="130" y="54"/>
                  </a:lnTo>
                  <a:lnTo>
                    <a:pt x="108" y="72"/>
                  </a:lnTo>
                  <a:lnTo>
                    <a:pt x="86" y="92"/>
                  </a:lnTo>
                  <a:lnTo>
                    <a:pt x="68" y="114"/>
                  </a:lnTo>
                  <a:lnTo>
                    <a:pt x="50" y="138"/>
                  </a:lnTo>
                  <a:lnTo>
                    <a:pt x="36" y="162"/>
                  </a:lnTo>
                  <a:lnTo>
                    <a:pt x="24" y="190"/>
                  </a:lnTo>
                  <a:lnTo>
                    <a:pt x="14" y="218"/>
                  </a:lnTo>
                  <a:lnTo>
                    <a:pt x="6" y="248"/>
                  </a:lnTo>
                  <a:lnTo>
                    <a:pt x="2" y="278"/>
                  </a:lnTo>
                  <a:lnTo>
                    <a:pt x="0" y="310"/>
                  </a:lnTo>
                  <a:lnTo>
                    <a:pt x="0" y="310"/>
                  </a:lnTo>
                  <a:lnTo>
                    <a:pt x="2" y="342"/>
                  </a:lnTo>
                  <a:lnTo>
                    <a:pt x="6" y="372"/>
                  </a:lnTo>
                  <a:lnTo>
                    <a:pt x="14" y="402"/>
                  </a:lnTo>
                  <a:lnTo>
                    <a:pt x="24" y="430"/>
                  </a:lnTo>
                  <a:lnTo>
                    <a:pt x="36" y="458"/>
                  </a:lnTo>
                  <a:lnTo>
                    <a:pt x="50" y="484"/>
                  </a:lnTo>
                  <a:lnTo>
                    <a:pt x="68" y="508"/>
                  </a:lnTo>
                  <a:lnTo>
                    <a:pt x="86" y="530"/>
                  </a:lnTo>
                  <a:lnTo>
                    <a:pt x="108" y="550"/>
                  </a:lnTo>
                  <a:lnTo>
                    <a:pt x="130" y="568"/>
                  </a:lnTo>
                  <a:lnTo>
                    <a:pt x="154" y="582"/>
                  </a:lnTo>
                  <a:lnTo>
                    <a:pt x="180" y="596"/>
                  </a:lnTo>
                  <a:lnTo>
                    <a:pt x="206" y="606"/>
                  </a:lnTo>
                  <a:lnTo>
                    <a:pt x="234" y="614"/>
                  </a:lnTo>
                  <a:lnTo>
                    <a:pt x="264" y="618"/>
                  </a:lnTo>
                  <a:lnTo>
                    <a:pt x="294" y="620"/>
                  </a:lnTo>
                  <a:lnTo>
                    <a:pt x="294" y="620"/>
                  </a:lnTo>
                  <a:lnTo>
                    <a:pt x="324" y="618"/>
                  </a:lnTo>
                  <a:lnTo>
                    <a:pt x="352" y="614"/>
                  </a:lnTo>
                  <a:lnTo>
                    <a:pt x="382" y="606"/>
                  </a:lnTo>
                  <a:lnTo>
                    <a:pt x="408" y="596"/>
                  </a:lnTo>
                  <a:lnTo>
                    <a:pt x="434" y="582"/>
                  </a:lnTo>
                  <a:lnTo>
                    <a:pt x="458" y="568"/>
                  </a:lnTo>
                  <a:lnTo>
                    <a:pt x="480" y="550"/>
                  </a:lnTo>
                  <a:lnTo>
                    <a:pt x="502" y="530"/>
                  </a:lnTo>
                  <a:lnTo>
                    <a:pt x="520" y="508"/>
                  </a:lnTo>
                  <a:lnTo>
                    <a:pt x="538" y="484"/>
                  </a:lnTo>
                  <a:lnTo>
                    <a:pt x="552" y="458"/>
                  </a:lnTo>
                  <a:lnTo>
                    <a:pt x="564" y="430"/>
                  </a:lnTo>
                  <a:lnTo>
                    <a:pt x="574" y="402"/>
                  </a:lnTo>
                  <a:lnTo>
                    <a:pt x="582" y="372"/>
                  </a:lnTo>
                  <a:lnTo>
                    <a:pt x="586" y="342"/>
                  </a:lnTo>
                  <a:lnTo>
                    <a:pt x="588" y="310"/>
                  </a:lnTo>
                  <a:lnTo>
                    <a:pt x="588" y="310"/>
                  </a:lnTo>
                  <a:lnTo>
                    <a:pt x="586" y="278"/>
                  </a:lnTo>
                  <a:lnTo>
                    <a:pt x="582" y="248"/>
                  </a:lnTo>
                  <a:lnTo>
                    <a:pt x="574" y="218"/>
                  </a:lnTo>
                  <a:lnTo>
                    <a:pt x="564" y="190"/>
                  </a:lnTo>
                  <a:lnTo>
                    <a:pt x="552" y="162"/>
                  </a:lnTo>
                  <a:lnTo>
                    <a:pt x="538" y="138"/>
                  </a:lnTo>
                  <a:lnTo>
                    <a:pt x="520" y="114"/>
                  </a:lnTo>
                  <a:lnTo>
                    <a:pt x="502" y="92"/>
                  </a:lnTo>
                  <a:lnTo>
                    <a:pt x="480" y="72"/>
                  </a:lnTo>
                  <a:lnTo>
                    <a:pt x="458" y="54"/>
                  </a:lnTo>
                  <a:lnTo>
                    <a:pt x="434" y="38"/>
                  </a:lnTo>
                  <a:lnTo>
                    <a:pt x="408" y="24"/>
                  </a:lnTo>
                  <a:lnTo>
                    <a:pt x="382" y="14"/>
                  </a:lnTo>
                  <a:lnTo>
                    <a:pt x="352" y="6"/>
                  </a:lnTo>
                  <a:lnTo>
                    <a:pt x="324" y="2"/>
                  </a:lnTo>
                  <a:lnTo>
                    <a:pt x="294" y="0"/>
                  </a:lnTo>
                  <a:lnTo>
                    <a:pt x="294"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p:nvSpPr>
          <p:spPr bwMode="auto">
            <a:xfrm>
              <a:off x="2636" y="1866"/>
              <a:ext cx="590" cy="622"/>
            </a:xfrm>
            <a:custGeom>
              <a:avLst/>
              <a:gdLst>
                <a:gd name="T0" fmla="*/ 294 w 590"/>
                <a:gd name="T1" fmla="*/ 0 h 622"/>
                <a:gd name="T2" fmla="*/ 236 w 590"/>
                <a:gd name="T3" fmla="*/ 6 h 622"/>
                <a:gd name="T4" fmla="*/ 180 w 590"/>
                <a:gd name="T5" fmla="*/ 24 h 622"/>
                <a:gd name="T6" fmla="*/ 130 w 590"/>
                <a:gd name="T7" fmla="*/ 54 h 622"/>
                <a:gd name="T8" fmla="*/ 86 w 590"/>
                <a:gd name="T9" fmla="*/ 92 h 622"/>
                <a:gd name="T10" fmla="*/ 50 w 590"/>
                <a:gd name="T11" fmla="*/ 138 h 622"/>
                <a:gd name="T12" fmla="*/ 24 w 590"/>
                <a:gd name="T13" fmla="*/ 190 h 622"/>
                <a:gd name="T14" fmla="*/ 6 w 590"/>
                <a:gd name="T15" fmla="*/ 248 h 622"/>
                <a:gd name="T16" fmla="*/ 0 w 590"/>
                <a:gd name="T17" fmla="*/ 312 h 622"/>
                <a:gd name="T18" fmla="*/ 2 w 590"/>
                <a:gd name="T19" fmla="*/ 344 h 622"/>
                <a:gd name="T20" fmla="*/ 14 w 590"/>
                <a:gd name="T21" fmla="*/ 404 h 622"/>
                <a:gd name="T22" fmla="*/ 36 w 590"/>
                <a:gd name="T23" fmla="*/ 460 h 622"/>
                <a:gd name="T24" fmla="*/ 68 w 590"/>
                <a:gd name="T25" fmla="*/ 510 h 622"/>
                <a:gd name="T26" fmla="*/ 108 w 590"/>
                <a:gd name="T27" fmla="*/ 552 h 622"/>
                <a:gd name="T28" fmla="*/ 154 w 590"/>
                <a:gd name="T29" fmla="*/ 586 h 622"/>
                <a:gd name="T30" fmla="*/ 208 w 590"/>
                <a:gd name="T31" fmla="*/ 608 h 622"/>
                <a:gd name="T32" fmla="*/ 264 w 590"/>
                <a:gd name="T33" fmla="*/ 622 h 622"/>
                <a:gd name="T34" fmla="*/ 294 w 590"/>
                <a:gd name="T35" fmla="*/ 622 h 622"/>
                <a:gd name="T36" fmla="*/ 354 w 590"/>
                <a:gd name="T37" fmla="*/ 616 h 622"/>
                <a:gd name="T38" fmla="*/ 410 w 590"/>
                <a:gd name="T39" fmla="*/ 598 h 622"/>
                <a:gd name="T40" fmla="*/ 460 w 590"/>
                <a:gd name="T41" fmla="*/ 570 h 622"/>
                <a:gd name="T42" fmla="*/ 504 w 590"/>
                <a:gd name="T43" fmla="*/ 532 h 622"/>
                <a:gd name="T44" fmla="*/ 540 w 590"/>
                <a:gd name="T45" fmla="*/ 486 h 622"/>
                <a:gd name="T46" fmla="*/ 566 w 590"/>
                <a:gd name="T47" fmla="*/ 432 h 622"/>
                <a:gd name="T48" fmla="*/ 584 w 590"/>
                <a:gd name="T49" fmla="*/ 374 h 622"/>
                <a:gd name="T50" fmla="*/ 590 w 590"/>
                <a:gd name="T51" fmla="*/ 312 h 622"/>
                <a:gd name="T52" fmla="*/ 588 w 590"/>
                <a:gd name="T53" fmla="*/ 280 h 622"/>
                <a:gd name="T54" fmla="*/ 576 w 590"/>
                <a:gd name="T55" fmla="*/ 220 h 622"/>
                <a:gd name="T56" fmla="*/ 554 w 590"/>
                <a:gd name="T57" fmla="*/ 164 h 622"/>
                <a:gd name="T58" fmla="*/ 522 w 590"/>
                <a:gd name="T59" fmla="*/ 114 h 622"/>
                <a:gd name="T60" fmla="*/ 482 w 590"/>
                <a:gd name="T61" fmla="*/ 72 h 622"/>
                <a:gd name="T62" fmla="*/ 436 w 590"/>
                <a:gd name="T63" fmla="*/ 38 h 622"/>
                <a:gd name="T64" fmla="*/ 382 w 590"/>
                <a:gd name="T65" fmla="*/ 14 h 622"/>
                <a:gd name="T66" fmla="*/ 326 w 590"/>
                <a:gd name="T67" fmla="*/ 2 h 622"/>
                <a:gd name="T68" fmla="*/ 294 w 590"/>
                <a:gd name="T69"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622">
                  <a:moveTo>
                    <a:pt x="294" y="0"/>
                  </a:moveTo>
                  <a:lnTo>
                    <a:pt x="294" y="0"/>
                  </a:lnTo>
                  <a:lnTo>
                    <a:pt x="264" y="2"/>
                  </a:lnTo>
                  <a:lnTo>
                    <a:pt x="236" y="6"/>
                  </a:lnTo>
                  <a:lnTo>
                    <a:pt x="208" y="14"/>
                  </a:lnTo>
                  <a:lnTo>
                    <a:pt x="180" y="24"/>
                  </a:lnTo>
                  <a:lnTo>
                    <a:pt x="154" y="38"/>
                  </a:lnTo>
                  <a:lnTo>
                    <a:pt x="130" y="54"/>
                  </a:lnTo>
                  <a:lnTo>
                    <a:pt x="108" y="72"/>
                  </a:lnTo>
                  <a:lnTo>
                    <a:pt x="86" y="92"/>
                  </a:lnTo>
                  <a:lnTo>
                    <a:pt x="68" y="114"/>
                  </a:lnTo>
                  <a:lnTo>
                    <a:pt x="50" y="138"/>
                  </a:lnTo>
                  <a:lnTo>
                    <a:pt x="36" y="164"/>
                  </a:lnTo>
                  <a:lnTo>
                    <a:pt x="24" y="190"/>
                  </a:lnTo>
                  <a:lnTo>
                    <a:pt x="14" y="220"/>
                  </a:lnTo>
                  <a:lnTo>
                    <a:pt x="6" y="248"/>
                  </a:lnTo>
                  <a:lnTo>
                    <a:pt x="2" y="280"/>
                  </a:lnTo>
                  <a:lnTo>
                    <a:pt x="0" y="312"/>
                  </a:lnTo>
                  <a:lnTo>
                    <a:pt x="0" y="312"/>
                  </a:lnTo>
                  <a:lnTo>
                    <a:pt x="2" y="344"/>
                  </a:lnTo>
                  <a:lnTo>
                    <a:pt x="6" y="374"/>
                  </a:lnTo>
                  <a:lnTo>
                    <a:pt x="14" y="404"/>
                  </a:lnTo>
                  <a:lnTo>
                    <a:pt x="24" y="432"/>
                  </a:lnTo>
                  <a:lnTo>
                    <a:pt x="36" y="460"/>
                  </a:lnTo>
                  <a:lnTo>
                    <a:pt x="50" y="486"/>
                  </a:lnTo>
                  <a:lnTo>
                    <a:pt x="68" y="510"/>
                  </a:lnTo>
                  <a:lnTo>
                    <a:pt x="86" y="532"/>
                  </a:lnTo>
                  <a:lnTo>
                    <a:pt x="108" y="552"/>
                  </a:lnTo>
                  <a:lnTo>
                    <a:pt x="130" y="570"/>
                  </a:lnTo>
                  <a:lnTo>
                    <a:pt x="154" y="586"/>
                  </a:lnTo>
                  <a:lnTo>
                    <a:pt x="180" y="598"/>
                  </a:lnTo>
                  <a:lnTo>
                    <a:pt x="208" y="608"/>
                  </a:lnTo>
                  <a:lnTo>
                    <a:pt x="236" y="616"/>
                  </a:lnTo>
                  <a:lnTo>
                    <a:pt x="264" y="622"/>
                  </a:lnTo>
                  <a:lnTo>
                    <a:pt x="294" y="622"/>
                  </a:lnTo>
                  <a:lnTo>
                    <a:pt x="294" y="622"/>
                  </a:lnTo>
                  <a:lnTo>
                    <a:pt x="326" y="622"/>
                  </a:lnTo>
                  <a:lnTo>
                    <a:pt x="354" y="616"/>
                  </a:lnTo>
                  <a:lnTo>
                    <a:pt x="382" y="608"/>
                  </a:lnTo>
                  <a:lnTo>
                    <a:pt x="410" y="598"/>
                  </a:lnTo>
                  <a:lnTo>
                    <a:pt x="436" y="586"/>
                  </a:lnTo>
                  <a:lnTo>
                    <a:pt x="460" y="570"/>
                  </a:lnTo>
                  <a:lnTo>
                    <a:pt x="482" y="552"/>
                  </a:lnTo>
                  <a:lnTo>
                    <a:pt x="504" y="532"/>
                  </a:lnTo>
                  <a:lnTo>
                    <a:pt x="522" y="510"/>
                  </a:lnTo>
                  <a:lnTo>
                    <a:pt x="540" y="486"/>
                  </a:lnTo>
                  <a:lnTo>
                    <a:pt x="554" y="460"/>
                  </a:lnTo>
                  <a:lnTo>
                    <a:pt x="566" y="432"/>
                  </a:lnTo>
                  <a:lnTo>
                    <a:pt x="576" y="404"/>
                  </a:lnTo>
                  <a:lnTo>
                    <a:pt x="584" y="374"/>
                  </a:lnTo>
                  <a:lnTo>
                    <a:pt x="588" y="344"/>
                  </a:lnTo>
                  <a:lnTo>
                    <a:pt x="590" y="312"/>
                  </a:lnTo>
                  <a:lnTo>
                    <a:pt x="590" y="312"/>
                  </a:lnTo>
                  <a:lnTo>
                    <a:pt x="588" y="280"/>
                  </a:lnTo>
                  <a:lnTo>
                    <a:pt x="584" y="248"/>
                  </a:lnTo>
                  <a:lnTo>
                    <a:pt x="576" y="220"/>
                  </a:lnTo>
                  <a:lnTo>
                    <a:pt x="566" y="190"/>
                  </a:lnTo>
                  <a:lnTo>
                    <a:pt x="554" y="164"/>
                  </a:lnTo>
                  <a:lnTo>
                    <a:pt x="540" y="138"/>
                  </a:lnTo>
                  <a:lnTo>
                    <a:pt x="522" y="114"/>
                  </a:lnTo>
                  <a:lnTo>
                    <a:pt x="504" y="92"/>
                  </a:lnTo>
                  <a:lnTo>
                    <a:pt x="482" y="72"/>
                  </a:lnTo>
                  <a:lnTo>
                    <a:pt x="460" y="54"/>
                  </a:lnTo>
                  <a:lnTo>
                    <a:pt x="436" y="38"/>
                  </a:lnTo>
                  <a:lnTo>
                    <a:pt x="410" y="24"/>
                  </a:lnTo>
                  <a:lnTo>
                    <a:pt x="382" y="14"/>
                  </a:lnTo>
                  <a:lnTo>
                    <a:pt x="354" y="6"/>
                  </a:lnTo>
                  <a:lnTo>
                    <a:pt x="326" y="2"/>
                  </a:lnTo>
                  <a:lnTo>
                    <a:pt x="294" y="0"/>
                  </a:lnTo>
                  <a:lnTo>
                    <a:pt x="294"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p:cNvSpPr>
            <p:nvPr/>
          </p:nvSpPr>
          <p:spPr bwMode="auto">
            <a:xfrm>
              <a:off x="2636" y="1864"/>
              <a:ext cx="592" cy="626"/>
            </a:xfrm>
            <a:custGeom>
              <a:avLst/>
              <a:gdLst>
                <a:gd name="T0" fmla="*/ 296 w 592"/>
                <a:gd name="T1" fmla="*/ 0 h 626"/>
                <a:gd name="T2" fmla="*/ 236 w 592"/>
                <a:gd name="T3" fmla="*/ 6 h 626"/>
                <a:gd name="T4" fmla="*/ 180 w 592"/>
                <a:gd name="T5" fmla="*/ 24 h 626"/>
                <a:gd name="T6" fmla="*/ 130 w 592"/>
                <a:gd name="T7" fmla="*/ 54 h 626"/>
                <a:gd name="T8" fmla="*/ 86 w 592"/>
                <a:gd name="T9" fmla="*/ 92 h 626"/>
                <a:gd name="T10" fmla="*/ 50 w 592"/>
                <a:gd name="T11" fmla="*/ 138 h 626"/>
                <a:gd name="T12" fmla="*/ 24 w 592"/>
                <a:gd name="T13" fmla="*/ 192 h 626"/>
                <a:gd name="T14" fmla="*/ 6 w 592"/>
                <a:gd name="T15" fmla="*/ 250 h 626"/>
                <a:gd name="T16" fmla="*/ 0 w 592"/>
                <a:gd name="T17" fmla="*/ 312 h 626"/>
                <a:gd name="T18" fmla="*/ 2 w 592"/>
                <a:gd name="T19" fmla="*/ 344 h 626"/>
                <a:gd name="T20" fmla="*/ 14 w 592"/>
                <a:gd name="T21" fmla="*/ 406 h 626"/>
                <a:gd name="T22" fmla="*/ 36 w 592"/>
                <a:gd name="T23" fmla="*/ 462 h 626"/>
                <a:gd name="T24" fmla="*/ 68 w 592"/>
                <a:gd name="T25" fmla="*/ 512 h 626"/>
                <a:gd name="T26" fmla="*/ 108 w 592"/>
                <a:gd name="T27" fmla="*/ 554 h 626"/>
                <a:gd name="T28" fmla="*/ 154 w 592"/>
                <a:gd name="T29" fmla="*/ 588 h 626"/>
                <a:gd name="T30" fmla="*/ 208 w 592"/>
                <a:gd name="T31" fmla="*/ 612 h 626"/>
                <a:gd name="T32" fmla="*/ 266 w 592"/>
                <a:gd name="T33" fmla="*/ 624 h 626"/>
                <a:gd name="T34" fmla="*/ 296 w 592"/>
                <a:gd name="T35" fmla="*/ 626 h 626"/>
                <a:gd name="T36" fmla="*/ 356 w 592"/>
                <a:gd name="T37" fmla="*/ 618 h 626"/>
                <a:gd name="T38" fmla="*/ 412 w 592"/>
                <a:gd name="T39" fmla="*/ 600 h 626"/>
                <a:gd name="T40" fmla="*/ 462 w 592"/>
                <a:gd name="T41" fmla="*/ 572 h 626"/>
                <a:gd name="T42" fmla="*/ 506 w 592"/>
                <a:gd name="T43" fmla="*/ 534 h 626"/>
                <a:gd name="T44" fmla="*/ 542 w 592"/>
                <a:gd name="T45" fmla="*/ 488 h 626"/>
                <a:gd name="T46" fmla="*/ 568 w 592"/>
                <a:gd name="T47" fmla="*/ 434 h 626"/>
                <a:gd name="T48" fmla="*/ 586 w 592"/>
                <a:gd name="T49" fmla="*/ 376 h 626"/>
                <a:gd name="T50" fmla="*/ 592 w 592"/>
                <a:gd name="T51" fmla="*/ 312 h 626"/>
                <a:gd name="T52" fmla="*/ 590 w 592"/>
                <a:gd name="T53" fmla="*/ 280 h 626"/>
                <a:gd name="T54" fmla="*/ 578 w 592"/>
                <a:gd name="T55" fmla="*/ 220 h 626"/>
                <a:gd name="T56" fmla="*/ 556 w 592"/>
                <a:gd name="T57" fmla="*/ 164 h 626"/>
                <a:gd name="T58" fmla="*/ 524 w 592"/>
                <a:gd name="T59" fmla="*/ 114 h 626"/>
                <a:gd name="T60" fmla="*/ 484 w 592"/>
                <a:gd name="T61" fmla="*/ 72 h 626"/>
                <a:gd name="T62" fmla="*/ 436 w 592"/>
                <a:gd name="T63" fmla="*/ 38 h 626"/>
                <a:gd name="T64" fmla="*/ 384 w 592"/>
                <a:gd name="T65" fmla="*/ 14 h 626"/>
                <a:gd name="T66" fmla="*/ 326 w 592"/>
                <a:gd name="T67" fmla="*/ 2 h 626"/>
                <a:gd name="T68" fmla="*/ 296 w 592"/>
                <a:gd name="T69"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2" h="626">
                  <a:moveTo>
                    <a:pt x="296" y="0"/>
                  </a:moveTo>
                  <a:lnTo>
                    <a:pt x="296" y="0"/>
                  </a:lnTo>
                  <a:lnTo>
                    <a:pt x="266" y="2"/>
                  </a:lnTo>
                  <a:lnTo>
                    <a:pt x="236" y="6"/>
                  </a:lnTo>
                  <a:lnTo>
                    <a:pt x="208" y="14"/>
                  </a:lnTo>
                  <a:lnTo>
                    <a:pt x="180" y="24"/>
                  </a:lnTo>
                  <a:lnTo>
                    <a:pt x="154" y="38"/>
                  </a:lnTo>
                  <a:lnTo>
                    <a:pt x="130" y="54"/>
                  </a:lnTo>
                  <a:lnTo>
                    <a:pt x="108" y="72"/>
                  </a:lnTo>
                  <a:lnTo>
                    <a:pt x="86" y="92"/>
                  </a:lnTo>
                  <a:lnTo>
                    <a:pt x="68" y="114"/>
                  </a:lnTo>
                  <a:lnTo>
                    <a:pt x="50" y="138"/>
                  </a:lnTo>
                  <a:lnTo>
                    <a:pt x="36" y="164"/>
                  </a:lnTo>
                  <a:lnTo>
                    <a:pt x="24" y="192"/>
                  </a:lnTo>
                  <a:lnTo>
                    <a:pt x="14" y="220"/>
                  </a:lnTo>
                  <a:lnTo>
                    <a:pt x="6" y="250"/>
                  </a:lnTo>
                  <a:lnTo>
                    <a:pt x="2" y="280"/>
                  </a:lnTo>
                  <a:lnTo>
                    <a:pt x="0" y="312"/>
                  </a:lnTo>
                  <a:lnTo>
                    <a:pt x="0" y="312"/>
                  </a:lnTo>
                  <a:lnTo>
                    <a:pt x="2" y="344"/>
                  </a:lnTo>
                  <a:lnTo>
                    <a:pt x="6" y="376"/>
                  </a:lnTo>
                  <a:lnTo>
                    <a:pt x="14" y="406"/>
                  </a:lnTo>
                  <a:lnTo>
                    <a:pt x="24" y="434"/>
                  </a:lnTo>
                  <a:lnTo>
                    <a:pt x="36" y="462"/>
                  </a:lnTo>
                  <a:lnTo>
                    <a:pt x="50" y="488"/>
                  </a:lnTo>
                  <a:lnTo>
                    <a:pt x="68" y="512"/>
                  </a:lnTo>
                  <a:lnTo>
                    <a:pt x="86" y="534"/>
                  </a:lnTo>
                  <a:lnTo>
                    <a:pt x="108" y="554"/>
                  </a:lnTo>
                  <a:lnTo>
                    <a:pt x="130" y="572"/>
                  </a:lnTo>
                  <a:lnTo>
                    <a:pt x="154" y="588"/>
                  </a:lnTo>
                  <a:lnTo>
                    <a:pt x="180" y="600"/>
                  </a:lnTo>
                  <a:lnTo>
                    <a:pt x="208" y="612"/>
                  </a:lnTo>
                  <a:lnTo>
                    <a:pt x="236" y="618"/>
                  </a:lnTo>
                  <a:lnTo>
                    <a:pt x="266" y="624"/>
                  </a:lnTo>
                  <a:lnTo>
                    <a:pt x="296" y="626"/>
                  </a:lnTo>
                  <a:lnTo>
                    <a:pt x="296" y="626"/>
                  </a:lnTo>
                  <a:lnTo>
                    <a:pt x="326" y="624"/>
                  </a:lnTo>
                  <a:lnTo>
                    <a:pt x="356" y="618"/>
                  </a:lnTo>
                  <a:lnTo>
                    <a:pt x="384" y="612"/>
                  </a:lnTo>
                  <a:lnTo>
                    <a:pt x="412" y="600"/>
                  </a:lnTo>
                  <a:lnTo>
                    <a:pt x="436" y="588"/>
                  </a:lnTo>
                  <a:lnTo>
                    <a:pt x="462" y="572"/>
                  </a:lnTo>
                  <a:lnTo>
                    <a:pt x="484" y="554"/>
                  </a:lnTo>
                  <a:lnTo>
                    <a:pt x="506" y="534"/>
                  </a:lnTo>
                  <a:lnTo>
                    <a:pt x="524" y="512"/>
                  </a:lnTo>
                  <a:lnTo>
                    <a:pt x="542" y="488"/>
                  </a:lnTo>
                  <a:lnTo>
                    <a:pt x="556" y="462"/>
                  </a:lnTo>
                  <a:lnTo>
                    <a:pt x="568" y="434"/>
                  </a:lnTo>
                  <a:lnTo>
                    <a:pt x="578" y="406"/>
                  </a:lnTo>
                  <a:lnTo>
                    <a:pt x="586" y="376"/>
                  </a:lnTo>
                  <a:lnTo>
                    <a:pt x="590" y="344"/>
                  </a:lnTo>
                  <a:lnTo>
                    <a:pt x="592" y="312"/>
                  </a:lnTo>
                  <a:lnTo>
                    <a:pt x="592" y="312"/>
                  </a:lnTo>
                  <a:lnTo>
                    <a:pt x="590" y="280"/>
                  </a:lnTo>
                  <a:lnTo>
                    <a:pt x="586" y="250"/>
                  </a:lnTo>
                  <a:lnTo>
                    <a:pt x="578" y="220"/>
                  </a:lnTo>
                  <a:lnTo>
                    <a:pt x="568" y="192"/>
                  </a:lnTo>
                  <a:lnTo>
                    <a:pt x="556" y="164"/>
                  </a:lnTo>
                  <a:lnTo>
                    <a:pt x="542" y="138"/>
                  </a:lnTo>
                  <a:lnTo>
                    <a:pt x="524" y="114"/>
                  </a:lnTo>
                  <a:lnTo>
                    <a:pt x="506" y="92"/>
                  </a:lnTo>
                  <a:lnTo>
                    <a:pt x="484" y="72"/>
                  </a:lnTo>
                  <a:lnTo>
                    <a:pt x="462" y="54"/>
                  </a:lnTo>
                  <a:lnTo>
                    <a:pt x="436" y="38"/>
                  </a:lnTo>
                  <a:lnTo>
                    <a:pt x="412" y="24"/>
                  </a:lnTo>
                  <a:lnTo>
                    <a:pt x="384" y="14"/>
                  </a:lnTo>
                  <a:lnTo>
                    <a:pt x="356" y="6"/>
                  </a:lnTo>
                  <a:lnTo>
                    <a:pt x="326" y="2"/>
                  </a:lnTo>
                  <a:lnTo>
                    <a:pt x="296" y="0"/>
                  </a:lnTo>
                  <a:lnTo>
                    <a:pt x="296"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2636" y="1862"/>
              <a:ext cx="594" cy="628"/>
            </a:xfrm>
            <a:custGeom>
              <a:avLst/>
              <a:gdLst>
                <a:gd name="T0" fmla="*/ 296 w 594"/>
                <a:gd name="T1" fmla="*/ 0 h 628"/>
                <a:gd name="T2" fmla="*/ 238 w 594"/>
                <a:gd name="T3" fmla="*/ 6 h 628"/>
                <a:gd name="T4" fmla="*/ 182 w 594"/>
                <a:gd name="T5" fmla="*/ 24 h 628"/>
                <a:gd name="T6" fmla="*/ 130 w 594"/>
                <a:gd name="T7" fmla="*/ 54 h 628"/>
                <a:gd name="T8" fmla="*/ 86 w 594"/>
                <a:gd name="T9" fmla="*/ 92 h 628"/>
                <a:gd name="T10" fmla="*/ 50 w 594"/>
                <a:gd name="T11" fmla="*/ 138 h 628"/>
                <a:gd name="T12" fmla="*/ 22 w 594"/>
                <a:gd name="T13" fmla="*/ 192 h 628"/>
                <a:gd name="T14" fmla="*/ 6 w 594"/>
                <a:gd name="T15" fmla="*/ 250 h 628"/>
                <a:gd name="T16" fmla="*/ 0 w 594"/>
                <a:gd name="T17" fmla="*/ 314 h 628"/>
                <a:gd name="T18" fmla="*/ 0 w 594"/>
                <a:gd name="T19" fmla="*/ 346 h 628"/>
                <a:gd name="T20" fmla="*/ 12 w 594"/>
                <a:gd name="T21" fmla="*/ 408 h 628"/>
                <a:gd name="T22" fmla="*/ 36 w 594"/>
                <a:gd name="T23" fmla="*/ 464 h 628"/>
                <a:gd name="T24" fmla="*/ 68 w 594"/>
                <a:gd name="T25" fmla="*/ 514 h 628"/>
                <a:gd name="T26" fmla="*/ 108 w 594"/>
                <a:gd name="T27" fmla="*/ 556 h 628"/>
                <a:gd name="T28" fmla="*/ 156 w 594"/>
                <a:gd name="T29" fmla="*/ 590 h 628"/>
                <a:gd name="T30" fmla="*/ 208 w 594"/>
                <a:gd name="T31" fmla="*/ 614 h 628"/>
                <a:gd name="T32" fmla="*/ 266 w 594"/>
                <a:gd name="T33" fmla="*/ 626 h 628"/>
                <a:gd name="T34" fmla="*/ 296 w 594"/>
                <a:gd name="T35" fmla="*/ 628 h 628"/>
                <a:gd name="T36" fmla="*/ 356 w 594"/>
                <a:gd name="T37" fmla="*/ 622 h 628"/>
                <a:gd name="T38" fmla="*/ 412 w 594"/>
                <a:gd name="T39" fmla="*/ 604 h 628"/>
                <a:gd name="T40" fmla="*/ 464 w 594"/>
                <a:gd name="T41" fmla="*/ 574 h 628"/>
                <a:gd name="T42" fmla="*/ 508 w 594"/>
                <a:gd name="T43" fmla="*/ 536 h 628"/>
                <a:gd name="T44" fmla="*/ 544 w 594"/>
                <a:gd name="T45" fmla="*/ 490 h 628"/>
                <a:gd name="T46" fmla="*/ 572 w 594"/>
                <a:gd name="T47" fmla="*/ 436 h 628"/>
                <a:gd name="T48" fmla="*/ 588 w 594"/>
                <a:gd name="T49" fmla="*/ 376 h 628"/>
                <a:gd name="T50" fmla="*/ 594 w 594"/>
                <a:gd name="T51" fmla="*/ 314 h 628"/>
                <a:gd name="T52" fmla="*/ 592 w 594"/>
                <a:gd name="T53" fmla="*/ 282 h 628"/>
                <a:gd name="T54" fmla="*/ 582 w 594"/>
                <a:gd name="T55" fmla="*/ 220 h 628"/>
                <a:gd name="T56" fmla="*/ 558 w 594"/>
                <a:gd name="T57" fmla="*/ 164 h 628"/>
                <a:gd name="T58" fmla="*/ 526 w 594"/>
                <a:gd name="T59" fmla="*/ 114 h 628"/>
                <a:gd name="T60" fmla="*/ 486 w 594"/>
                <a:gd name="T61" fmla="*/ 72 h 628"/>
                <a:gd name="T62" fmla="*/ 438 w 594"/>
                <a:gd name="T63" fmla="*/ 38 h 628"/>
                <a:gd name="T64" fmla="*/ 386 w 594"/>
                <a:gd name="T65" fmla="*/ 14 h 628"/>
                <a:gd name="T66" fmla="*/ 328 w 594"/>
                <a:gd name="T67" fmla="*/ 2 h 628"/>
                <a:gd name="T68" fmla="*/ 296 w 594"/>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4" h="628">
                  <a:moveTo>
                    <a:pt x="296" y="0"/>
                  </a:moveTo>
                  <a:lnTo>
                    <a:pt x="296" y="0"/>
                  </a:lnTo>
                  <a:lnTo>
                    <a:pt x="266" y="2"/>
                  </a:lnTo>
                  <a:lnTo>
                    <a:pt x="238" y="6"/>
                  </a:lnTo>
                  <a:lnTo>
                    <a:pt x="208" y="14"/>
                  </a:lnTo>
                  <a:lnTo>
                    <a:pt x="182" y="24"/>
                  </a:lnTo>
                  <a:lnTo>
                    <a:pt x="156" y="38"/>
                  </a:lnTo>
                  <a:lnTo>
                    <a:pt x="130" y="54"/>
                  </a:lnTo>
                  <a:lnTo>
                    <a:pt x="108" y="72"/>
                  </a:lnTo>
                  <a:lnTo>
                    <a:pt x="86" y="92"/>
                  </a:lnTo>
                  <a:lnTo>
                    <a:pt x="68" y="114"/>
                  </a:lnTo>
                  <a:lnTo>
                    <a:pt x="50" y="138"/>
                  </a:lnTo>
                  <a:lnTo>
                    <a:pt x="36" y="164"/>
                  </a:lnTo>
                  <a:lnTo>
                    <a:pt x="22" y="192"/>
                  </a:lnTo>
                  <a:lnTo>
                    <a:pt x="12" y="220"/>
                  </a:lnTo>
                  <a:lnTo>
                    <a:pt x="6" y="250"/>
                  </a:lnTo>
                  <a:lnTo>
                    <a:pt x="0" y="282"/>
                  </a:lnTo>
                  <a:lnTo>
                    <a:pt x="0" y="314"/>
                  </a:lnTo>
                  <a:lnTo>
                    <a:pt x="0" y="314"/>
                  </a:lnTo>
                  <a:lnTo>
                    <a:pt x="0" y="346"/>
                  </a:lnTo>
                  <a:lnTo>
                    <a:pt x="6" y="376"/>
                  </a:lnTo>
                  <a:lnTo>
                    <a:pt x="12" y="408"/>
                  </a:lnTo>
                  <a:lnTo>
                    <a:pt x="22" y="436"/>
                  </a:lnTo>
                  <a:lnTo>
                    <a:pt x="36" y="464"/>
                  </a:lnTo>
                  <a:lnTo>
                    <a:pt x="50" y="490"/>
                  </a:lnTo>
                  <a:lnTo>
                    <a:pt x="68" y="514"/>
                  </a:lnTo>
                  <a:lnTo>
                    <a:pt x="86" y="536"/>
                  </a:lnTo>
                  <a:lnTo>
                    <a:pt x="108" y="556"/>
                  </a:lnTo>
                  <a:lnTo>
                    <a:pt x="130" y="574"/>
                  </a:lnTo>
                  <a:lnTo>
                    <a:pt x="156" y="590"/>
                  </a:lnTo>
                  <a:lnTo>
                    <a:pt x="182" y="604"/>
                  </a:lnTo>
                  <a:lnTo>
                    <a:pt x="208" y="614"/>
                  </a:lnTo>
                  <a:lnTo>
                    <a:pt x="238" y="622"/>
                  </a:lnTo>
                  <a:lnTo>
                    <a:pt x="266" y="626"/>
                  </a:lnTo>
                  <a:lnTo>
                    <a:pt x="296" y="628"/>
                  </a:lnTo>
                  <a:lnTo>
                    <a:pt x="296" y="628"/>
                  </a:lnTo>
                  <a:lnTo>
                    <a:pt x="328" y="626"/>
                  </a:lnTo>
                  <a:lnTo>
                    <a:pt x="356" y="622"/>
                  </a:lnTo>
                  <a:lnTo>
                    <a:pt x="386" y="614"/>
                  </a:lnTo>
                  <a:lnTo>
                    <a:pt x="412" y="604"/>
                  </a:lnTo>
                  <a:lnTo>
                    <a:pt x="438" y="590"/>
                  </a:lnTo>
                  <a:lnTo>
                    <a:pt x="464" y="574"/>
                  </a:lnTo>
                  <a:lnTo>
                    <a:pt x="486" y="556"/>
                  </a:lnTo>
                  <a:lnTo>
                    <a:pt x="508" y="536"/>
                  </a:lnTo>
                  <a:lnTo>
                    <a:pt x="526" y="514"/>
                  </a:lnTo>
                  <a:lnTo>
                    <a:pt x="544" y="490"/>
                  </a:lnTo>
                  <a:lnTo>
                    <a:pt x="558" y="464"/>
                  </a:lnTo>
                  <a:lnTo>
                    <a:pt x="572" y="436"/>
                  </a:lnTo>
                  <a:lnTo>
                    <a:pt x="582" y="408"/>
                  </a:lnTo>
                  <a:lnTo>
                    <a:pt x="588" y="376"/>
                  </a:lnTo>
                  <a:lnTo>
                    <a:pt x="592" y="346"/>
                  </a:lnTo>
                  <a:lnTo>
                    <a:pt x="594" y="314"/>
                  </a:lnTo>
                  <a:lnTo>
                    <a:pt x="594" y="314"/>
                  </a:lnTo>
                  <a:lnTo>
                    <a:pt x="592" y="282"/>
                  </a:lnTo>
                  <a:lnTo>
                    <a:pt x="588" y="250"/>
                  </a:lnTo>
                  <a:lnTo>
                    <a:pt x="582" y="220"/>
                  </a:lnTo>
                  <a:lnTo>
                    <a:pt x="572" y="192"/>
                  </a:lnTo>
                  <a:lnTo>
                    <a:pt x="558" y="164"/>
                  </a:lnTo>
                  <a:lnTo>
                    <a:pt x="544" y="138"/>
                  </a:lnTo>
                  <a:lnTo>
                    <a:pt x="526" y="114"/>
                  </a:lnTo>
                  <a:lnTo>
                    <a:pt x="508" y="92"/>
                  </a:lnTo>
                  <a:lnTo>
                    <a:pt x="486" y="72"/>
                  </a:lnTo>
                  <a:lnTo>
                    <a:pt x="464" y="54"/>
                  </a:lnTo>
                  <a:lnTo>
                    <a:pt x="438" y="38"/>
                  </a:lnTo>
                  <a:lnTo>
                    <a:pt x="412" y="24"/>
                  </a:lnTo>
                  <a:lnTo>
                    <a:pt x="386" y="14"/>
                  </a:lnTo>
                  <a:lnTo>
                    <a:pt x="356" y="6"/>
                  </a:lnTo>
                  <a:lnTo>
                    <a:pt x="328" y="2"/>
                  </a:lnTo>
                  <a:lnTo>
                    <a:pt x="296" y="0"/>
                  </a:lnTo>
                  <a:lnTo>
                    <a:pt x="296"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p:nvSpPr>
          <p:spPr bwMode="auto">
            <a:xfrm>
              <a:off x="2634" y="1860"/>
              <a:ext cx="598" cy="630"/>
            </a:xfrm>
            <a:custGeom>
              <a:avLst/>
              <a:gdLst>
                <a:gd name="T0" fmla="*/ 300 w 598"/>
                <a:gd name="T1" fmla="*/ 0 h 630"/>
                <a:gd name="T2" fmla="*/ 240 w 598"/>
                <a:gd name="T3" fmla="*/ 6 h 630"/>
                <a:gd name="T4" fmla="*/ 184 w 598"/>
                <a:gd name="T5" fmla="*/ 24 h 630"/>
                <a:gd name="T6" fmla="*/ 132 w 598"/>
                <a:gd name="T7" fmla="*/ 54 h 630"/>
                <a:gd name="T8" fmla="*/ 88 w 598"/>
                <a:gd name="T9" fmla="*/ 92 h 630"/>
                <a:gd name="T10" fmla="*/ 52 w 598"/>
                <a:gd name="T11" fmla="*/ 138 h 630"/>
                <a:gd name="T12" fmla="*/ 24 w 598"/>
                <a:gd name="T13" fmla="*/ 192 h 630"/>
                <a:gd name="T14" fmla="*/ 8 w 598"/>
                <a:gd name="T15" fmla="*/ 252 h 630"/>
                <a:gd name="T16" fmla="*/ 0 w 598"/>
                <a:gd name="T17" fmla="*/ 314 h 630"/>
                <a:gd name="T18" fmla="*/ 2 w 598"/>
                <a:gd name="T19" fmla="*/ 348 h 630"/>
                <a:gd name="T20" fmla="*/ 14 w 598"/>
                <a:gd name="T21" fmla="*/ 408 h 630"/>
                <a:gd name="T22" fmla="*/ 38 w 598"/>
                <a:gd name="T23" fmla="*/ 466 h 630"/>
                <a:gd name="T24" fmla="*/ 70 w 598"/>
                <a:gd name="T25" fmla="*/ 516 h 630"/>
                <a:gd name="T26" fmla="*/ 110 w 598"/>
                <a:gd name="T27" fmla="*/ 558 h 630"/>
                <a:gd name="T28" fmla="*/ 158 w 598"/>
                <a:gd name="T29" fmla="*/ 592 h 630"/>
                <a:gd name="T30" fmla="*/ 212 w 598"/>
                <a:gd name="T31" fmla="*/ 616 h 630"/>
                <a:gd name="T32" fmla="*/ 270 w 598"/>
                <a:gd name="T33" fmla="*/ 628 h 630"/>
                <a:gd name="T34" fmla="*/ 300 w 598"/>
                <a:gd name="T35" fmla="*/ 630 h 630"/>
                <a:gd name="T36" fmla="*/ 360 w 598"/>
                <a:gd name="T37" fmla="*/ 624 h 630"/>
                <a:gd name="T38" fmla="*/ 416 w 598"/>
                <a:gd name="T39" fmla="*/ 606 h 630"/>
                <a:gd name="T40" fmla="*/ 466 w 598"/>
                <a:gd name="T41" fmla="*/ 576 h 630"/>
                <a:gd name="T42" fmla="*/ 512 w 598"/>
                <a:gd name="T43" fmla="*/ 538 h 630"/>
                <a:gd name="T44" fmla="*/ 548 w 598"/>
                <a:gd name="T45" fmla="*/ 492 h 630"/>
                <a:gd name="T46" fmla="*/ 576 w 598"/>
                <a:gd name="T47" fmla="*/ 438 h 630"/>
                <a:gd name="T48" fmla="*/ 592 w 598"/>
                <a:gd name="T49" fmla="*/ 378 h 630"/>
                <a:gd name="T50" fmla="*/ 598 w 598"/>
                <a:gd name="T51" fmla="*/ 314 h 630"/>
                <a:gd name="T52" fmla="*/ 598 w 598"/>
                <a:gd name="T53" fmla="*/ 282 h 630"/>
                <a:gd name="T54" fmla="*/ 586 w 598"/>
                <a:gd name="T55" fmla="*/ 222 h 630"/>
                <a:gd name="T56" fmla="*/ 562 w 598"/>
                <a:gd name="T57" fmla="*/ 164 h 630"/>
                <a:gd name="T58" fmla="*/ 530 w 598"/>
                <a:gd name="T59" fmla="*/ 114 h 630"/>
                <a:gd name="T60" fmla="*/ 490 w 598"/>
                <a:gd name="T61" fmla="*/ 72 h 630"/>
                <a:gd name="T62" fmla="*/ 442 w 598"/>
                <a:gd name="T63" fmla="*/ 38 h 630"/>
                <a:gd name="T64" fmla="*/ 388 w 598"/>
                <a:gd name="T65" fmla="*/ 14 h 630"/>
                <a:gd name="T66" fmla="*/ 330 w 598"/>
                <a:gd name="T67" fmla="*/ 0 h 630"/>
                <a:gd name="T68" fmla="*/ 300 w 598"/>
                <a:gd name="T69"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8" h="630">
                  <a:moveTo>
                    <a:pt x="300" y="0"/>
                  </a:moveTo>
                  <a:lnTo>
                    <a:pt x="300" y="0"/>
                  </a:lnTo>
                  <a:lnTo>
                    <a:pt x="270" y="0"/>
                  </a:lnTo>
                  <a:lnTo>
                    <a:pt x="240" y="6"/>
                  </a:lnTo>
                  <a:lnTo>
                    <a:pt x="212" y="14"/>
                  </a:lnTo>
                  <a:lnTo>
                    <a:pt x="184" y="24"/>
                  </a:lnTo>
                  <a:lnTo>
                    <a:pt x="158" y="38"/>
                  </a:lnTo>
                  <a:lnTo>
                    <a:pt x="132" y="54"/>
                  </a:lnTo>
                  <a:lnTo>
                    <a:pt x="110" y="72"/>
                  </a:lnTo>
                  <a:lnTo>
                    <a:pt x="88" y="92"/>
                  </a:lnTo>
                  <a:lnTo>
                    <a:pt x="70" y="114"/>
                  </a:lnTo>
                  <a:lnTo>
                    <a:pt x="52" y="138"/>
                  </a:lnTo>
                  <a:lnTo>
                    <a:pt x="38" y="164"/>
                  </a:lnTo>
                  <a:lnTo>
                    <a:pt x="24" y="192"/>
                  </a:lnTo>
                  <a:lnTo>
                    <a:pt x="14" y="222"/>
                  </a:lnTo>
                  <a:lnTo>
                    <a:pt x="8" y="252"/>
                  </a:lnTo>
                  <a:lnTo>
                    <a:pt x="2" y="282"/>
                  </a:lnTo>
                  <a:lnTo>
                    <a:pt x="0" y="314"/>
                  </a:lnTo>
                  <a:lnTo>
                    <a:pt x="0" y="314"/>
                  </a:lnTo>
                  <a:lnTo>
                    <a:pt x="2" y="348"/>
                  </a:lnTo>
                  <a:lnTo>
                    <a:pt x="8" y="378"/>
                  </a:lnTo>
                  <a:lnTo>
                    <a:pt x="14" y="408"/>
                  </a:lnTo>
                  <a:lnTo>
                    <a:pt x="24" y="438"/>
                  </a:lnTo>
                  <a:lnTo>
                    <a:pt x="38" y="466"/>
                  </a:lnTo>
                  <a:lnTo>
                    <a:pt x="52" y="492"/>
                  </a:lnTo>
                  <a:lnTo>
                    <a:pt x="70" y="516"/>
                  </a:lnTo>
                  <a:lnTo>
                    <a:pt x="88" y="538"/>
                  </a:lnTo>
                  <a:lnTo>
                    <a:pt x="110" y="558"/>
                  </a:lnTo>
                  <a:lnTo>
                    <a:pt x="132" y="576"/>
                  </a:lnTo>
                  <a:lnTo>
                    <a:pt x="158" y="592"/>
                  </a:lnTo>
                  <a:lnTo>
                    <a:pt x="184" y="606"/>
                  </a:lnTo>
                  <a:lnTo>
                    <a:pt x="212" y="616"/>
                  </a:lnTo>
                  <a:lnTo>
                    <a:pt x="240" y="624"/>
                  </a:lnTo>
                  <a:lnTo>
                    <a:pt x="270" y="628"/>
                  </a:lnTo>
                  <a:lnTo>
                    <a:pt x="300" y="630"/>
                  </a:lnTo>
                  <a:lnTo>
                    <a:pt x="300" y="630"/>
                  </a:lnTo>
                  <a:lnTo>
                    <a:pt x="330" y="628"/>
                  </a:lnTo>
                  <a:lnTo>
                    <a:pt x="360" y="624"/>
                  </a:lnTo>
                  <a:lnTo>
                    <a:pt x="388" y="616"/>
                  </a:lnTo>
                  <a:lnTo>
                    <a:pt x="416" y="606"/>
                  </a:lnTo>
                  <a:lnTo>
                    <a:pt x="442" y="592"/>
                  </a:lnTo>
                  <a:lnTo>
                    <a:pt x="466" y="576"/>
                  </a:lnTo>
                  <a:lnTo>
                    <a:pt x="490" y="558"/>
                  </a:lnTo>
                  <a:lnTo>
                    <a:pt x="512" y="538"/>
                  </a:lnTo>
                  <a:lnTo>
                    <a:pt x="530" y="516"/>
                  </a:lnTo>
                  <a:lnTo>
                    <a:pt x="548" y="492"/>
                  </a:lnTo>
                  <a:lnTo>
                    <a:pt x="562" y="466"/>
                  </a:lnTo>
                  <a:lnTo>
                    <a:pt x="576" y="438"/>
                  </a:lnTo>
                  <a:lnTo>
                    <a:pt x="586" y="408"/>
                  </a:lnTo>
                  <a:lnTo>
                    <a:pt x="592" y="378"/>
                  </a:lnTo>
                  <a:lnTo>
                    <a:pt x="598" y="348"/>
                  </a:lnTo>
                  <a:lnTo>
                    <a:pt x="598" y="314"/>
                  </a:lnTo>
                  <a:lnTo>
                    <a:pt x="598" y="314"/>
                  </a:lnTo>
                  <a:lnTo>
                    <a:pt x="598" y="282"/>
                  </a:lnTo>
                  <a:lnTo>
                    <a:pt x="592" y="252"/>
                  </a:lnTo>
                  <a:lnTo>
                    <a:pt x="586" y="222"/>
                  </a:lnTo>
                  <a:lnTo>
                    <a:pt x="576" y="192"/>
                  </a:lnTo>
                  <a:lnTo>
                    <a:pt x="562" y="164"/>
                  </a:lnTo>
                  <a:lnTo>
                    <a:pt x="548" y="138"/>
                  </a:lnTo>
                  <a:lnTo>
                    <a:pt x="530" y="114"/>
                  </a:lnTo>
                  <a:lnTo>
                    <a:pt x="512" y="92"/>
                  </a:lnTo>
                  <a:lnTo>
                    <a:pt x="490" y="72"/>
                  </a:lnTo>
                  <a:lnTo>
                    <a:pt x="466" y="54"/>
                  </a:lnTo>
                  <a:lnTo>
                    <a:pt x="442" y="38"/>
                  </a:lnTo>
                  <a:lnTo>
                    <a:pt x="416" y="24"/>
                  </a:lnTo>
                  <a:lnTo>
                    <a:pt x="388" y="14"/>
                  </a:lnTo>
                  <a:lnTo>
                    <a:pt x="360" y="6"/>
                  </a:lnTo>
                  <a:lnTo>
                    <a:pt x="330" y="0"/>
                  </a:lnTo>
                  <a:lnTo>
                    <a:pt x="300" y="0"/>
                  </a:lnTo>
                  <a:lnTo>
                    <a:pt x="30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p:nvSpPr>
          <p:spPr bwMode="auto">
            <a:xfrm>
              <a:off x="2634" y="1858"/>
              <a:ext cx="602" cy="634"/>
            </a:xfrm>
            <a:custGeom>
              <a:avLst/>
              <a:gdLst>
                <a:gd name="T0" fmla="*/ 300 w 602"/>
                <a:gd name="T1" fmla="*/ 0 h 634"/>
                <a:gd name="T2" fmla="*/ 240 w 602"/>
                <a:gd name="T3" fmla="*/ 6 h 634"/>
                <a:gd name="T4" fmla="*/ 184 w 602"/>
                <a:gd name="T5" fmla="*/ 24 h 634"/>
                <a:gd name="T6" fmla="*/ 134 w 602"/>
                <a:gd name="T7" fmla="*/ 54 h 634"/>
                <a:gd name="T8" fmla="*/ 88 w 602"/>
                <a:gd name="T9" fmla="*/ 92 h 634"/>
                <a:gd name="T10" fmla="*/ 52 w 602"/>
                <a:gd name="T11" fmla="*/ 140 h 634"/>
                <a:gd name="T12" fmla="*/ 24 w 602"/>
                <a:gd name="T13" fmla="*/ 192 h 634"/>
                <a:gd name="T14" fmla="*/ 6 w 602"/>
                <a:gd name="T15" fmla="*/ 252 h 634"/>
                <a:gd name="T16" fmla="*/ 0 w 602"/>
                <a:gd name="T17" fmla="*/ 316 h 634"/>
                <a:gd name="T18" fmla="*/ 2 w 602"/>
                <a:gd name="T19" fmla="*/ 348 h 634"/>
                <a:gd name="T20" fmla="*/ 14 w 602"/>
                <a:gd name="T21" fmla="*/ 410 h 634"/>
                <a:gd name="T22" fmla="*/ 36 w 602"/>
                <a:gd name="T23" fmla="*/ 468 h 634"/>
                <a:gd name="T24" fmla="*/ 70 w 602"/>
                <a:gd name="T25" fmla="*/ 518 h 634"/>
                <a:gd name="T26" fmla="*/ 110 w 602"/>
                <a:gd name="T27" fmla="*/ 560 h 634"/>
                <a:gd name="T28" fmla="*/ 158 w 602"/>
                <a:gd name="T29" fmla="*/ 594 h 634"/>
                <a:gd name="T30" fmla="*/ 212 w 602"/>
                <a:gd name="T31" fmla="*/ 618 h 634"/>
                <a:gd name="T32" fmla="*/ 270 w 602"/>
                <a:gd name="T33" fmla="*/ 632 h 634"/>
                <a:gd name="T34" fmla="*/ 300 w 602"/>
                <a:gd name="T35" fmla="*/ 634 h 634"/>
                <a:gd name="T36" fmla="*/ 362 w 602"/>
                <a:gd name="T37" fmla="*/ 626 h 634"/>
                <a:gd name="T38" fmla="*/ 418 w 602"/>
                <a:gd name="T39" fmla="*/ 608 h 634"/>
                <a:gd name="T40" fmla="*/ 468 w 602"/>
                <a:gd name="T41" fmla="*/ 578 h 634"/>
                <a:gd name="T42" fmla="*/ 514 w 602"/>
                <a:gd name="T43" fmla="*/ 540 h 634"/>
                <a:gd name="T44" fmla="*/ 550 w 602"/>
                <a:gd name="T45" fmla="*/ 494 h 634"/>
                <a:gd name="T46" fmla="*/ 578 w 602"/>
                <a:gd name="T47" fmla="*/ 440 h 634"/>
                <a:gd name="T48" fmla="*/ 596 w 602"/>
                <a:gd name="T49" fmla="*/ 380 h 634"/>
                <a:gd name="T50" fmla="*/ 602 w 602"/>
                <a:gd name="T51" fmla="*/ 316 h 634"/>
                <a:gd name="T52" fmla="*/ 600 w 602"/>
                <a:gd name="T53" fmla="*/ 284 h 634"/>
                <a:gd name="T54" fmla="*/ 588 w 602"/>
                <a:gd name="T55" fmla="*/ 222 h 634"/>
                <a:gd name="T56" fmla="*/ 564 w 602"/>
                <a:gd name="T57" fmla="*/ 166 h 634"/>
                <a:gd name="T58" fmla="*/ 532 w 602"/>
                <a:gd name="T59" fmla="*/ 114 h 634"/>
                <a:gd name="T60" fmla="*/ 492 w 602"/>
                <a:gd name="T61" fmla="*/ 72 h 634"/>
                <a:gd name="T62" fmla="*/ 444 w 602"/>
                <a:gd name="T63" fmla="*/ 38 h 634"/>
                <a:gd name="T64" fmla="*/ 390 w 602"/>
                <a:gd name="T65" fmla="*/ 14 h 634"/>
                <a:gd name="T66" fmla="*/ 332 w 602"/>
                <a:gd name="T67" fmla="*/ 0 h 634"/>
                <a:gd name="T68" fmla="*/ 300 w 602"/>
                <a:gd name="T69"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634">
                  <a:moveTo>
                    <a:pt x="300" y="0"/>
                  </a:moveTo>
                  <a:lnTo>
                    <a:pt x="300" y="0"/>
                  </a:lnTo>
                  <a:lnTo>
                    <a:pt x="270" y="0"/>
                  </a:lnTo>
                  <a:lnTo>
                    <a:pt x="240" y="6"/>
                  </a:lnTo>
                  <a:lnTo>
                    <a:pt x="212" y="14"/>
                  </a:lnTo>
                  <a:lnTo>
                    <a:pt x="184" y="24"/>
                  </a:lnTo>
                  <a:lnTo>
                    <a:pt x="158" y="38"/>
                  </a:lnTo>
                  <a:lnTo>
                    <a:pt x="134" y="54"/>
                  </a:lnTo>
                  <a:lnTo>
                    <a:pt x="110" y="72"/>
                  </a:lnTo>
                  <a:lnTo>
                    <a:pt x="88" y="92"/>
                  </a:lnTo>
                  <a:lnTo>
                    <a:pt x="70" y="114"/>
                  </a:lnTo>
                  <a:lnTo>
                    <a:pt x="52" y="140"/>
                  </a:lnTo>
                  <a:lnTo>
                    <a:pt x="36" y="166"/>
                  </a:lnTo>
                  <a:lnTo>
                    <a:pt x="24" y="192"/>
                  </a:lnTo>
                  <a:lnTo>
                    <a:pt x="14" y="222"/>
                  </a:lnTo>
                  <a:lnTo>
                    <a:pt x="6" y="252"/>
                  </a:lnTo>
                  <a:lnTo>
                    <a:pt x="2" y="284"/>
                  </a:lnTo>
                  <a:lnTo>
                    <a:pt x="0" y="316"/>
                  </a:lnTo>
                  <a:lnTo>
                    <a:pt x="0" y="316"/>
                  </a:lnTo>
                  <a:lnTo>
                    <a:pt x="2" y="348"/>
                  </a:lnTo>
                  <a:lnTo>
                    <a:pt x="6" y="380"/>
                  </a:lnTo>
                  <a:lnTo>
                    <a:pt x="14" y="410"/>
                  </a:lnTo>
                  <a:lnTo>
                    <a:pt x="24" y="440"/>
                  </a:lnTo>
                  <a:lnTo>
                    <a:pt x="36" y="468"/>
                  </a:lnTo>
                  <a:lnTo>
                    <a:pt x="52" y="494"/>
                  </a:lnTo>
                  <a:lnTo>
                    <a:pt x="70" y="518"/>
                  </a:lnTo>
                  <a:lnTo>
                    <a:pt x="88" y="540"/>
                  </a:lnTo>
                  <a:lnTo>
                    <a:pt x="110" y="560"/>
                  </a:lnTo>
                  <a:lnTo>
                    <a:pt x="134" y="578"/>
                  </a:lnTo>
                  <a:lnTo>
                    <a:pt x="158" y="594"/>
                  </a:lnTo>
                  <a:lnTo>
                    <a:pt x="184" y="608"/>
                  </a:lnTo>
                  <a:lnTo>
                    <a:pt x="212" y="618"/>
                  </a:lnTo>
                  <a:lnTo>
                    <a:pt x="240" y="626"/>
                  </a:lnTo>
                  <a:lnTo>
                    <a:pt x="270" y="632"/>
                  </a:lnTo>
                  <a:lnTo>
                    <a:pt x="300" y="634"/>
                  </a:lnTo>
                  <a:lnTo>
                    <a:pt x="300" y="634"/>
                  </a:lnTo>
                  <a:lnTo>
                    <a:pt x="332" y="632"/>
                  </a:lnTo>
                  <a:lnTo>
                    <a:pt x="362" y="626"/>
                  </a:lnTo>
                  <a:lnTo>
                    <a:pt x="390" y="618"/>
                  </a:lnTo>
                  <a:lnTo>
                    <a:pt x="418" y="608"/>
                  </a:lnTo>
                  <a:lnTo>
                    <a:pt x="444" y="594"/>
                  </a:lnTo>
                  <a:lnTo>
                    <a:pt x="468" y="578"/>
                  </a:lnTo>
                  <a:lnTo>
                    <a:pt x="492" y="560"/>
                  </a:lnTo>
                  <a:lnTo>
                    <a:pt x="514" y="540"/>
                  </a:lnTo>
                  <a:lnTo>
                    <a:pt x="532" y="518"/>
                  </a:lnTo>
                  <a:lnTo>
                    <a:pt x="550" y="494"/>
                  </a:lnTo>
                  <a:lnTo>
                    <a:pt x="564" y="468"/>
                  </a:lnTo>
                  <a:lnTo>
                    <a:pt x="578" y="440"/>
                  </a:lnTo>
                  <a:lnTo>
                    <a:pt x="588" y="410"/>
                  </a:lnTo>
                  <a:lnTo>
                    <a:pt x="596" y="380"/>
                  </a:lnTo>
                  <a:lnTo>
                    <a:pt x="600" y="348"/>
                  </a:lnTo>
                  <a:lnTo>
                    <a:pt x="602" y="316"/>
                  </a:lnTo>
                  <a:lnTo>
                    <a:pt x="602" y="316"/>
                  </a:lnTo>
                  <a:lnTo>
                    <a:pt x="600" y="284"/>
                  </a:lnTo>
                  <a:lnTo>
                    <a:pt x="596" y="252"/>
                  </a:lnTo>
                  <a:lnTo>
                    <a:pt x="588" y="222"/>
                  </a:lnTo>
                  <a:lnTo>
                    <a:pt x="578" y="192"/>
                  </a:lnTo>
                  <a:lnTo>
                    <a:pt x="564" y="166"/>
                  </a:lnTo>
                  <a:lnTo>
                    <a:pt x="550" y="140"/>
                  </a:lnTo>
                  <a:lnTo>
                    <a:pt x="532" y="114"/>
                  </a:lnTo>
                  <a:lnTo>
                    <a:pt x="514" y="92"/>
                  </a:lnTo>
                  <a:lnTo>
                    <a:pt x="492" y="72"/>
                  </a:lnTo>
                  <a:lnTo>
                    <a:pt x="468" y="54"/>
                  </a:lnTo>
                  <a:lnTo>
                    <a:pt x="444" y="38"/>
                  </a:lnTo>
                  <a:lnTo>
                    <a:pt x="418" y="24"/>
                  </a:lnTo>
                  <a:lnTo>
                    <a:pt x="390" y="14"/>
                  </a:lnTo>
                  <a:lnTo>
                    <a:pt x="362" y="6"/>
                  </a:lnTo>
                  <a:lnTo>
                    <a:pt x="332" y="0"/>
                  </a:lnTo>
                  <a:lnTo>
                    <a:pt x="300" y="0"/>
                  </a:lnTo>
                  <a:lnTo>
                    <a:pt x="300"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p:cNvSpPr>
            <p:nvPr/>
          </p:nvSpPr>
          <p:spPr bwMode="auto">
            <a:xfrm>
              <a:off x="2634" y="1854"/>
              <a:ext cx="604" cy="638"/>
            </a:xfrm>
            <a:custGeom>
              <a:avLst/>
              <a:gdLst>
                <a:gd name="T0" fmla="*/ 302 w 604"/>
                <a:gd name="T1" fmla="*/ 0 h 638"/>
                <a:gd name="T2" fmla="*/ 242 w 604"/>
                <a:gd name="T3" fmla="*/ 8 h 638"/>
                <a:gd name="T4" fmla="*/ 184 w 604"/>
                <a:gd name="T5" fmla="*/ 26 h 638"/>
                <a:gd name="T6" fmla="*/ 134 w 604"/>
                <a:gd name="T7" fmla="*/ 56 h 638"/>
                <a:gd name="T8" fmla="*/ 88 w 604"/>
                <a:gd name="T9" fmla="*/ 94 h 638"/>
                <a:gd name="T10" fmla="*/ 52 w 604"/>
                <a:gd name="T11" fmla="*/ 142 h 638"/>
                <a:gd name="T12" fmla="*/ 24 w 604"/>
                <a:gd name="T13" fmla="*/ 196 h 638"/>
                <a:gd name="T14" fmla="*/ 6 w 604"/>
                <a:gd name="T15" fmla="*/ 256 h 638"/>
                <a:gd name="T16" fmla="*/ 0 w 604"/>
                <a:gd name="T17" fmla="*/ 320 h 638"/>
                <a:gd name="T18" fmla="*/ 2 w 604"/>
                <a:gd name="T19" fmla="*/ 352 h 638"/>
                <a:gd name="T20" fmla="*/ 14 w 604"/>
                <a:gd name="T21" fmla="*/ 414 h 638"/>
                <a:gd name="T22" fmla="*/ 36 w 604"/>
                <a:gd name="T23" fmla="*/ 470 h 638"/>
                <a:gd name="T24" fmla="*/ 70 w 604"/>
                <a:gd name="T25" fmla="*/ 522 h 638"/>
                <a:gd name="T26" fmla="*/ 110 w 604"/>
                <a:gd name="T27" fmla="*/ 564 h 638"/>
                <a:gd name="T28" fmla="*/ 158 w 604"/>
                <a:gd name="T29" fmla="*/ 600 h 638"/>
                <a:gd name="T30" fmla="*/ 212 w 604"/>
                <a:gd name="T31" fmla="*/ 624 h 638"/>
                <a:gd name="T32" fmla="*/ 272 w 604"/>
                <a:gd name="T33" fmla="*/ 636 h 638"/>
                <a:gd name="T34" fmla="*/ 302 w 604"/>
                <a:gd name="T35" fmla="*/ 638 h 638"/>
                <a:gd name="T36" fmla="*/ 362 w 604"/>
                <a:gd name="T37" fmla="*/ 632 h 638"/>
                <a:gd name="T38" fmla="*/ 420 w 604"/>
                <a:gd name="T39" fmla="*/ 612 h 638"/>
                <a:gd name="T40" fmla="*/ 470 w 604"/>
                <a:gd name="T41" fmla="*/ 584 h 638"/>
                <a:gd name="T42" fmla="*/ 516 w 604"/>
                <a:gd name="T43" fmla="*/ 544 h 638"/>
                <a:gd name="T44" fmla="*/ 552 w 604"/>
                <a:gd name="T45" fmla="*/ 498 h 638"/>
                <a:gd name="T46" fmla="*/ 580 w 604"/>
                <a:gd name="T47" fmla="*/ 444 h 638"/>
                <a:gd name="T48" fmla="*/ 598 w 604"/>
                <a:gd name="T49" fmla="*/ 384 h 638"/>
                <a:gd name="T50" fmla="*/ 604 w 604"/>
                <a:gd name="T51" fmla="*/ 320 h 638"/>
                <a:gd name="T52" fmla="*/ 602 w 604"/>
                <a:gd name="T53" fmla="*/ 286 h 638"/>
                <a:gd name="T54" fmla="*/ 590 w 604"/>
                <a:gd name="T55" fmla="*/ 224 h 638"/>
                <a:gd name="T56" fmla="*/ 568 w 604"/>
                <a:gd name="T57" fmla="*/ 168 h 638"/>
                <a:gd name="T58" fmla="*/ 534 w 604"/>
                <a:gd name="T59" fmla="*/ 116 h 638"/>
                <a:gd name="T60" fmla="*/ 494 w 604"/>
                <a:gd name="T61" fmla="*/ 74 h 638"/>
                <a:gd name="T62" fmla="*/ 446 w 604"/>
                <a:gd name="T63" fmla="*/ 40 h 638"/>
                <a:gd name="T64" fmla="*/ 392 w 604"/>
                <a:gd name="T65" fmla="*/ 16 h 638"/>
                <a:gd name="T66" fmla="*/ 332 w 604"/>
                <a:gd name="T67" fmla="*/ 2 h 638"/>
                <a:gd name="T68" fmla="*/ 302 w 604"/>
                <a:gd name="T69"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4" h="638">
                  <a:moveTo>
                    <a:pt x="302" y="0"/>
                  </a:moveTo>
                  <a:lnTo>
                    <a:pt x="302" y="0"/>
                  </a:lnTo>
                  <a:lnTo>
                    <a:pt x="272" y="2"/>
                  </a:lnTo>
                  <a:lnTo>
                    <a:pt x="242" y="8"/>
                  </a:lnTo>
                  <a:lnTo>
                    <a:pt x="212" y="16"/>
                  </a:lnTo>
                  <a:lnTo>
                    <a:pt x="184" y="26"/>
                  </a:lnTo>
                  <a:lnTo>
                    <a:pt x="158" y="40"/>
                  </a:lnTo>
                  <a:lnTo>
                    <a:pt x="134" y="56"/>
                  </a:lnTo>
                  <a:lnTo>
                    <a:pt x="110" y="74"/>
                  </a:lnTo>
                  <a:lnTo>
                    <a:pt x="88" y="94"/>
                  </a:lnTo>
                  <a:lnTo>
                    <a:pt x="70" y="116"/>
                  </a:lnTo>
                  <a:lnTo>
                    <a:pt x="52" y="142"/>
                  </a:lnTo>
                  <a:lnTo>
                    <a:pt x="36" y="168"/>
                  </a:lnTo>
                  <a:lnTo>
                    <a:pt x="24" y="196"/>
                  </a:lnTo>
                  <a:lnTo>
                    <a:pt x="14" y="224"/>
                  </a:lnTo>
                  <a:lnTo>
                    <a:pt x="6" y="256"/>
                  </a:lnTo>
                  <a:lnTo>
                    <a:pt x="2" y="286"/>
                  </a:lnTo>
                  <a:lnTo>
                    <a:pt x="0" y="320"/>
                  </a:lnTo>
                  <a:lnTo>
                    <a:pt x="0" y="320"/>
                  </a:lnTo>
                  <a:lnTo>
                    <a:pt x="2" y="352"/>
                  </a:lnTo>
                  <a:lnTo>
                    <a:pt x="6" y="384"/>
                  </a:lnTo>
                  <a:lnTo>
                    <a:pt x="14" y="414"/>
                  </a:lnTo>
                  <a:lnTo>
                    <a:pt x="24" y="444"/>
                  </a:lnTo>
                  <a:lnTo>
                    <a:pt x="36" y="470"/>
                  </a:lnTo>
                  <a:lnTo>
                    <a:pt x="52" y="498"/>
                  </a:lnTo>
                  <a:lnTo>
                    <a:pt x="70" y="522"/>
                  </a:lnTo>
                  <a:lnTo>
                    <a:pt x="88" y="544"/>
                  </a:lnTo>
                  <a:lnTo>
                    <a:pt x="110" y="564"/>
                  </a:lnTo>
                  <a:lnTo>
                    <a:pt x="134" y="584"/>
                  </a:lnTo>
                  <a:lnTo>
                    <a:pt x="158" y="600"/>
                  </a:lnTo>
                  <a:lnTo>
                    <a:pt x="184" y="612"/>
                  </a:lnTo>
                  <a:lnTo>
                    <a:pt x="212" y="624"/>
                  </a:lnTo>
                  <a:lnTo>
                    <a:pt x="242" y="632"/>
                  </a:lnTo>
                  <a:lnTo>
                    <a:pt x="272" y="636"/>
                  </a:lnTo>
                  <a:lnTo>
                    <a:pt x="302" y="638"/>
                  </a:lnTo>
                  <a:lnTo>
                    <a:pt x="302" y="638"/>
                  </a:lnTo>
                  <a:lnTo>
                    <a:pt x="332" y="636"/>
                  </a:lnTo>
                  <a:lnTo>
                    <a:pt x="362" y="632"/>
                  </a:lnTo>
                  <a:lnTo>
                    <a:pt x="392" y="624"/>
                  </a:lnTo>
                  <a:lnTo>
                    <a:pt x="420" y="612"/>
                  </a:lnTo>
                  <a:lnTo>
                    <a:pt x="446" y="600"/>
                  </a:lnTo>
                  <a:lnTo>
                    <a:pt x="470" y="584"/>
                  </a:lnTo>
                  <a:lnTo>
                    <a:pt x="494" y="564"/>
                  </a:lnTo>
                  <a:lnTo>
                    <a:pt x="516" y="544"/>
                  </a:lnTo>
                  <a:lnTo>
                    <a:pt x="534" y="522"/>
                  </a:lnTo>
                  <a:lnTo>
                    <a:pt x="552" y="498"/>
                  </a:lnTo>
                  <a:lnTo>
                    <a:pt x="568" y="470"/>
                  </a:lnTo>
                  <a:lnTo>
                    <a:pt x="580" y="444"/>
                  </a:lnTo>
                  <a:lnTo>
                    <a:pt x="590" y="414"/>
                  </a:lnTo>
                  <a:lnTo>
                    <a:pt x="598" y="384"/>
                  </a:lnTo>
                  <a:lnTo>
                    <a:pt x="602" y="352"/>
                  </a:lnTo>
                  <a:lnTo>
                    <a:pt x="604" y="320"/>
                  </a:lnTo>
                  <a:lnTo>
                    <a:pt x="604" y="320"/>
                  </a:lnTo>
                  <a:lnTo>
                    <a:pt x="602" y="286"/>
                  </a:lnTo>
                  <a:lnTo>
                    <a:pt x="598" y="256"/>
                  </a:lnTo>
                  <a:lnTo>
                    <a:pt x="590" y="224"/>
                  </a:lnTo>
                  <a:lnTo>
                    <a:pt x="580" y="196"/>
                  </a:lnTo>
                  <a:lnTo>
                    <a:pt x="568" y="168"/>
                  </a:lnTo>
                  <a:lnTo>
                    <a:pt x="552" y="142"/>
                  </a:lnTo>
                  <a:lnTo>
                    <a:pt x="534" y="116"/>
                  </a:lnTo>
                  <a:lnTo>
                    <a:pt x="516" y="94"/>
                  </a:lnTo>
                  <a:lnTo>
                    <a:pt x="494" y="74"/>
                  </a:lnTo>
                  <a:lnTo>
                    <a:pt x="470" y="56"/>
                  </a:lnTo>
                  <a:lnTo>
                    <a:pt x="446" y="40"/>
                  </a:lnTo>
                  <a:lnTo>
                    <a:pt x="420" y="26"/>
                  </a:lnTo>
                  <a:lnTo>
                    <a:pt x="392" y="16"/>
                  </a:lnTo>
                  <a:lnTo>
                    <a:pt x="362" y="8"/>
                  </a:lnTo>
                  <a:lnTo>
                    <a:pt x="332" y="2"/>
                  </a:lnTo>
                  <a:lnTo>
                    <a:pt x="302" y="0"/>
                  </a:lnTo>
                  <a:lnTo>
                    <a:pt x="302"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p:nvSpPr>
          <p:spPr bwMode="auto">
            <a:xfrm>
              <a:off x="2634" y="1852"/>
              <a:ext cx="606" cy="640"/>
            </a:xfrm>
            <a:custGeom>
              <a:avLst/>
              <a:gdLst>
                <a:gd name="T0" fmla="*/ 302 w 606"/>
                <a:gd name="T1" fmla="*/ 0 h 640"/>
                <a:gd name="T2" fmla="*/ 242 w 606"/>
                <a:gd name="T3" fmla="*/ 6 h 640"/>
                <a:gd name="T4" fmla="*/ 186 w 606"/>
                <a:gd name="T5" fmla="*/ 26 h 640"/>
                <a:gd name="T6" fmla="*/ 134 w 606"/>
                <a:gd name="T7" fmla="*/ 56 h 640"/>
                <a:gd name="T8" fmla="*/ 88 w 606"/>
                <a:gd name="T9" fmla="*/ 94 h 640"/>
                <a:gd name="T10" fmla="*/ 52 w 606"/>
                <a:gd name="T11" fmla="*/ 142 h 640"/>
                <a:gd name="T12" fmla="*/ 24 w 606"/>
                <a:gd name="T13" fmla="*/ 196 h 640"/>
                <a:gd name="T14" fmla="*/ 6 w 606"/>
                <a:gd name="T15" fmla="*/ 256 h 640"/>
                <a:gd name="T16" fmla="*/ 0 w 606"/>
                <a:gd name="T17" fmla="*/ 320 h 640"/>
                <a:gd name="T18" fmla="*/ 2 w 606"/>
                <a:gd name="T19" fmla="*/ 354 h 640"/>
                <a:gd name="T20" fmla="*/ 14 w 606"/>
                <a:gd name="T21" fmla="*/ 416 h 640"/>
                <a:gd name="T22" fmla="*/ 36 w 606"/>
                <a:gd name="T23" fmla="*/ 472 h 640"/>
                <a:gd name="T24" fmla="*/ 70 w 606"/>
                <a:gd name="T25" fmla="*/ 524 h 640"/>
                <a:gd name="T26" fmla="*/ 110 w 606"/>
                <a:gd name="T27" fmla="*/ 568 h 640"/>
                <a:gd name="T28" fmla="*/ 158 w 606"/>
                <a:gd name="T29" fmla="*/ 602 h 640"/>
                <a:gd name="T30" fmla="*/ 212 w 606"/>
                <a:gd name="T31" fmla="*/ 626 h 640"/>
                <a:gd name="T32" fmla="*/ 272 w 606"/>
                <a:gd name="T33" fmla="*/ 638 h 640"/>
                <a:gd name="T34" fmla="*/ 302 w 606"/>
                <a:gd name="T35" fmla="*/ 640 h 640"/>
                <a:gd name="T36" fmla="*/ 364 w 606"/>
                <a:gd name="T37" fmla="*/ 634 h 640"/>
                <a:gd name="T38" fmla="*/ 420 w 606"/>
                <a:gd name="T39" fmla="*/ 616 h 640"/>
                <a:gd name="T40" fmla="*/ 472 w 606"/>
                <a:gd name="T41" fmla="*/ 586 h 640"/>
                <a:gd name="T42" fmla="*/ 518 w 606"/>
                <a:gd name="T43" fmla="*/ 546 h 640"/>
                <a:gd name="T44" fmla="*/ 554 w 606"/>
                <a:gd name="T45" fmla="*/ 500 h 640"/>
                <a:gd name="T46" fmla="*/ 582 w 606"/>
                <a:gd name="T47" fmla="*/ 444 h 640"/>
                <a:gd name="T48" fmla="*/ 600 w 606"/>
                <a:gd name="T49" fmla="*/ 384 h 640"/>
                <a:gd name="T50" fmla="*/ 606 w 606"/>
                <a:gd name="T51" fmla="*/ 320 h 640"/>
                <a:gd name="T52" fmla="*/ 604 w 606"/>
                <a:gd name="T53" fmla="*/ 288 h 640"/>
                <a:gd name="T54" fmla="*/ 592 w 606"/>
                <a:gd name="T55" fmla="*/ 226 h 640"/>
                <a:gd name="T56" fmla="*/ 570 w 606"/>
                <a:gd name="T57" fmla="*/ 168 h 640"/>
                <a:gd name="T58" fmla="*/ 536 w 606"/>
                <a:gd name="T59" fmla="*/ 118 h 640"/>
                <a:gd name="T60" fmla="*/ 496 w 606"/>
                <a:gd name="T61" fmla="*/ 74 h 640"/>
                <a:gd name="T62" fmla="*/ 448 w 606"/>
                <a:gd name="T63" fmla="*/ 40 h 640"/>
                <a:gd name="T64" fmla="*/ 392 w 606"/>
                <a:gd name="T65" fmla="*/ 14 h 640"/>
                <a:gd name="T66" fmla="*/ 334 w 606"/>
                <a:gd name="T67" fmla="*/ 2 h 640"/>
                <a:gd name="T68" fmla="*/ 302 w 606"/>
                <a:gd name="T6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6" h="640">
                  <a:moveTo>
                    <a:pt x="302" y="0"/>
                  </a:moveTo>
                  <a:lnTo>
                    <a:pt x="302" y="0"/>
                  </a:lnTo>
                  <a:lnTo>
                    <a:pt x="272" y="2"/>
                  </a:lnTo>
                  <a:lnTo>
                    <a:pt x="242" y="6"/>
                  </a:lnTo>
                  <a:lnTo>
                    <a:pt x="212" y="14"/>
                  </a:lnTo>
                  <a:lnTo>
                    <a:pt x="186" y="26"/>
                  </a:lnTo>
                  <a:lnTo>
                    <a:pt x="158" y="40"/>
                  </a:lnTo>
                  <a:lnTo>
                    <a:pt x="134" y="56"/>
                  </a:lnTo>
                  <a:lnTo>
                    <a:pt x="110" y="74"/>
                  </a:lnTo>
                  <a:lnTo>
                    <a:pt x="88" y="94"/>
                  </a:lnTo>
                  <a:lnTo>
                    <a:pt x="70" y="118"/>
                  </a:lnTo>
                  <a:lnTo>
                    <a:pt x="52" y="142"/>
                  </a:lnTo>
                  <a:lnTo>
                    <a:pt x="36" y="168"/>
                  </a:lnTo>
                  <a:lnTo>
                    <a:pt x="24" y="196"/>
                  </a:lnTo>
                  <a:lnTo>
                    <a:pt x="14" y="226"/>
                  </a:lnTo>
                  <a:lnTo>
                    <a:pt x="6" y="256"/>
                  </a:lnTo>
                  <a:lnTo>
                    <a:pt x="2" y="288"/>
                  </a:lnTo>
                  <a:lnTo>
                    <a:pt x="0" y="320"/>
                  </a:lnTo>
                  <a:lnTo>
                    <a:pt x="0" y="320"/>
                  </a:lnTo>
                  <a:lnTo>
                    <a:pt x="2" y="354"/>
                  </a:lnTo>
                  <a:lnTo>
                    <a:pt x="6" y="384"/>
                  </a:lnTo>
                  <a:lnTo>
                    <a:pt x="14" y="416"/>
                  </a:lnTo>
                  <a:lnTo>
                    <a:pt x="24" y="444"/>
                  </a:lnTo>
                  <a:lnTo>
                    <a:pt x="36" y="472"/>
                  </a:lnTo>
                  <a:lnTo>
                    <a:pt x="52" y="500"/>
                  </a:lnTo>
                  <a:lnTo>
                    <a:pt x="70" y="524"/>
                  </a:lnTo>
                  <a:lnTo>
                    <a:pt x="88" y="546"/>
                  </a:lnTo>
                  <a:lnTo>
                    <a:pt x="110" y="568"/>
                  </a:lnTo>
                  <a:lnTo>
                    <a:pt x="134" y="586"/>
                  </a:lnTo>
                  <a:lnTo>
                    <a:pt x="158" y="602"/>
                  </a:lnTo>
                  <a:lnTo>
                    <a:pt x="186" y="616"/>
                  </a:lnTo>
                  <a:lnTo>
                    <a:pt x="212" y="626"/>
                  </a:lnTo>
                  <a:lnTo>
                    <a:pt x="242" y="634"/>
                  </a:lnTo>
                  <a:lnTo>
                    <a:pt x="272" y="638"/>
                  </a:lnTo>
                  <a:lnTo>
                    <a:pt x="302" y="640"/>
                  </a:lnTo>
                  <a:lnTo>
                    <a:pt x="302" y="640"/>
                  </a:lnTo>
                  <a:lnTo>
                    <a:pt x="334" y="638"/>
                  </a:lnTo>
                  <a:lnTo>
                    <a:pt x="364" y="634"/>
                  </a:lnTo>
                  <a:lnTo>
                    <a:pt x="392" y="626"/>
                  </a:lnTo>
                  <a:lnTo>
                    <a:pt x="420" y="616"/>
                  </a:lnTo>
                  <a:lnTo>
                    <a:pt x="448" y="602"/>
                  </a:lnTo>
                  <a:lnTo>
                    <a:pt x="472" y="586"/>
                  </a:lnTo>
                  <a:lnTo>
                    <a:pt x="496" y="568"/>
                  </a:lnTo>
                  <a:lnTo>
                    <a:pt x="518" y="546"/>
                  </a:lnTo>
                  <a:lnTo>
                    <a:pt x="536" y="524"/>
                  </a:lnTo>
                  <a:lnTo>
                    <a:pt x="554" y="500"/>
                  </a:lnTo>
                  <a:lnTo>
                    <a:pt x="570" y="472"/>
                  </a:lnTo>
                  <a:lnTo>
                    <a:pt x="582" y="444"/>
                  </a:lnTo>
                  <a:lnTo>
                    <a:pt x="592" y="416"/>
                  </a:lnTo>
                  <a:lnTo>
                    <a:pt x="600" y="384"/>
                  </a:lnTo>
                  <a:lnTo>
                    <a:pt x="604" y="354"/>
                  </a:lnTo>
                  <a:lnTo>
                    <a:pt x="606" y="320"/>
                  </a:lnTo>
                  <a:lnTo>
                    <a:pt x="606" y="320"/>
                  </a:lnTo>
                  <a:lnTo>
                    <a:pt x="604" y="288"/>
                  </a:lnTo>
                  <a:lnTo>
                    <a:pt x="600" y="256"/>
                  </a:lnTo>
                  <a:lnTo>
                    <a:pt x="592" y="226"/>
                  </a:lnTo>
                  <a:lnTo>
                    <a:pt x="582" y="196"/>
                  </a:lnTo>
                  <a:lnTo>
                    <a:pt x="570" y="168"/>
                  </a:lnTo>
                  <a:lnTo>
                    <a:pt x="554" y="142"/>
                  </a:lnTo>
                  <a:lnTo>
                    <a:pt x="536" y="118"/>
                  </a:lnTo>
                  <a:lnTo>
                    <a:pt x="518" y="94"/>
                  </a:lnTo>
                  <a:lnTo>
                    <a:pt x="496" y="74"/>
                  </a:lnTo>
                  <a:lnTo>
                    <a:pt x="472" y="56"/>
                  </a:lnTo>
                  <a:lnTo>
                    <a:pt x="448" y="40"/>
                  </a:lnTo>
                  <a:lnTo>
                    <a:pt x="420" y="26"/>
                  </a:lnTo>
                  <a:lnTo>
                    <a:pt x="392" y="14"/>
                  </a:lnTo>
                  <a:lnTo>
                    <a:pt x="364" y="6"/>
                  </a:lnTo>
                  <a:lnTo>
                    <a:pt x="334" y="2"/>
                  </a:lnTo>
                  <a:lnTo>
                    <a:pt x="302" y="0"/>
                  </a:lnTo>
                  <a:lnTo>
                    <a:pt x="302"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auto">
            <a:xfrm>
              <a:off x="2634" y="1850"/>
              <a:ext cx="608" cy="644"/>
            </a:xfrm>
            <a:custGeom>
              <a:avLst/>
              <a:gdLst>
                <a:gd name="T0" fmla="*/ 304 w 608"/>
                <a:gd name="T1" fmla="*/ 0 h 644"/>
                <a:gd name="T2" fmla="*/ 242 w 608"/>
                <a:gd name="T3" fmla="*/ 6 h 644"/>
                <a:gd name="T4" fmla="*/ 186 w 608"/>
                <a:gd name="T5" fmla="*/ 26 h 644"/>
                <a:gd name="T6" fmla="*/ 134 w 608"/>
                <a:gd name="T7" fmla="*/ 56 h 644"/>
                <a:gd name="T8" fmla="*/ 88 w 608"/>
                <a:gd name="T9" fmla="*/ 94 h 644"/>
                <a:gd name="T10" fmla="*/ 52 w 608"/>
                <a:gd name="T11" fmla="*/ 142 h 644"/>
                <a:gd name="T12" fmla="*/ 24 w 608"/>
                <a:gd name="T13" fmla="*/ 196 h 644"/>
                <a:gd name="T14" fmla="*/ 6 w 608"/>
                <a:gd name="T15" fmla="*/ 256 h 644"/>
                <a:gd name="T16" fmla="*/ 0 w 608"/>
                <a:gd name="T17" fmla="*/ 322 h 644"/>
                <a:gd name="T18" fmla="*/ 0 w 608"/>
                <a:gd name="T19" fmla="*/ 354 h 644"/>
                <a:gd name="T20" fmla="*/ 14 w 608"/>
                <a:gd name="T21" fmla="*/ 416 h 644"/>
                <a:gd name="T22" fmla="*/ 36 w 608"/>
                <a:gd name="T23" fmla="*/ 474 h 644"/>
                <a:gd name="T24" fmla="*/ 70 w 608"/>
                <a:gd name="T25" fmla="*/ 526 h 644"/>
                <a:gd name="T26" fmla="*/ 110 w 608"/>
                <a:gd name="T27" fmla="*/ 570 h 644"/>
                <a:gd name="T28" fmla="*/ 158 w 608"/>
                <a:gd name="T29" fmla="*/ 604 h 644"/>
                <a:gd name="T30" fmla="*/ 214 w 608"/>
                <a:gd name="T31" fmla="*/ 628 h 644"/>
                <a:gd name="T32" fmla="*/ 272 w 608"/>
                <a:gd name="T33" fmla="*/ 642 h 644"/>
                <a:gd name="T34" fmla="*/ 304 w 608"/>
                <a:gd name="T35" fmla="*/ 644 h 644"/>
                <a:gd name="T36" fmla="*/ 366 w 608"/>
                <a:gd name="T37" fmla="*/ 636 h 644"/>
                <a:gd name="T38" fmla="*/ 422 w 608"/>
                <a:gd name="T39" fmla="*/ 618 h 644"/>
                <a:gd name="T40" fmla="*/ 474 w 608"/>
                <a:gd name="T41" fmla="*/ 588 h 644"/>
                <a:gd name="T42" fmla="*/ 520 w 608"/>
                <a:gd name="T43" fmla="*/ 548 h 644"/>
                <a:gd name="T44" fmla="*/ 556 w 608"/>
                <a:gd name="T45" fmla="*/ 502 h 644"/>
                <a:gd name="T46" fmla="*/ 584 w 608"/>
                <a:gd name="T47" fmla="*/ 446 h 644"/>
                <a:gd name="T48" fmla="*/ 602 w 608"/>
                <a:gd name="T49" fmla="*/ 386 h 644"/>
                <a:gd name="T50" fmla="*/ 608 w 608"/>
                <a:gd name="T51" fmla="*/ 322 h 644"/>
                <a:gd name="T52" fmla="*/ 606 w 608"/>
                <a:gd name="T53" fmla="*/ 288 h 644"/>
                <a:gd name="T54" fmla="*/ 594 w 608"/>
                <a:gd name="T55" fmla="*/ 226 h 644"/>
                <a:gd name="T56" fmla="*/ 572 w 608"/>
                <a:gd name="T57" fmla="*/ 168 h 644"/>
                <a:gd name="T58" fmla="*/ 538 w 608"/>
                <a:gd name="T59" fmla="*/ 118 h 644"/>
                <a:gd name="T60" fmla="*/ 498 w 608"/>
                <a:gd name="T61" fmla="*/ 74 h 644"/>
                <a:gd name="T62" fmla="*/ 448 w 608"/>
                <a:gd name="T63" fmla="*/ 38 h 644"/>
                <a:gd name="T64" fmla="*/ 394 w 608"/>
                <a:gd name="T65" fmla="*/ 14 h 644"/>
                <a:gd name="T66" fmla="*/ 334 w 608"/>
                <a:gd name="T67" fmla="*/ 2 h 644"/>
                <a:gd name="T68" fmla="*/ 304 w 608"/>
                <a:gd name="T69"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8" h="644">
                  <a:moveTo>
                    <a:pt x="304" y="0"/>
                  </a:moveTo>
                  <a:lnTo>
                    <a:pt x="304" y="0"/>
                  </a:lnTo>
                  <a:lnTo>
                    <a:pt x="272" y="2"/>
                  </a:lnTo>
                  <a:lnTo>
                    <a:pt x="242" y="6"/>
                  </a:lnTo>
                  <a:lnTo>
                    <a:pt x="214" y="14"/>
                  </a:lnTo>
                  <a:lnTo>
                    <a:pt x="186" y="26"/>
                  </a:lnTo>
                  <a:lnTo>
                    <a:pt x="158" y="38"/>
                  </a:lnTo>
                  <a:lnTo>
                    <a:pt x="134" y="56"/>
                  </a:lnTo>
                  <a:lnTo>
                    <a:pt x="110" y="74"/>
                  </a:lnTo>
                  <a:lnTo>
                    <a:pt x="88" y="94"/>
                  </a:lnTo>
                  <a:lnTo>
                    <a:pt x="70" y="118"/>
                  </a:lnTo>
                  <a:lnTo>
                    <a:pt x="52" y="142"/>
                  </a:lnTo>
                  <a:lnTo>
                    <a:pt x="36" y="168"/>
                  </a:lnTo>
                  <a:lnTo>
                    <a:pt x="24" y="196"/>
                  </a:lnTo>
                  <a:lnTo>
                    <a:pt x="14" y="226"/>
                  </a:lnTo>
                  <a:lnTo>
                    <a:pt x="6" y="256"/>
                  </a:lnTo>
                  <a:lnTo>
                    <a:pt x="0" y="288"/>
                  </a:lnTo>
                  <a:lnTo>
                    <a:pt x="0" y="322"/>
                  </a:lnTo>
                  <a:lnTo>
                    <a:pt x="0" y="322"/>
                  </a:lnTo>
                  <a:lnTo>
                    <a:pt x="0" y="354"/>
                  </a:lnTo>
                  <a:lnTo>
                    <a:pt x="6" y="386"/>
                  </a:lnTo>
                  <a:lnTo>
                    <a:pt x="14" y="416"/>
                  </a:lnTo>
                  <a:lnTo>
                    <a:pt x="24" y="446"/>
                  </a:lnTo>
                  <a:lnTo>
                    <a:pt x="36" y="474"/>
                  </a:lnTo>
                  <a:lnTo>
                    <a:pt x="52" y="502"/>
                  </a:lnTo>
                  <a:lnTo>
                    <a:pt x="70" y="526"/>
                  </a:lnTo>
                  <a:lnTo>
                    <a:pt x="88" y="548"/>
                  </a:lnTo>
                  <a:lnTo>
                    <a:pt x="110" y="570"/>
                  </a:lnTo>
                  <a:lnTo>
                    <a:pt x="134" y="588"/>
                  </a:lnTo>
                  <a:lnTo>
                    <a:pt x="158" y="604"/>
                  </a:lnTo>
                  <a:lnTo>
                    <a:pt x="186" y="618"/>
                  </a:lnTo>
                  <a:lnTo>
                    <a:pt x="214" y="628"/>
                  </a:lnTo>
                  <a:lnTo>
                    <a:pt x="242" y="636"/>
                  </a:lnTo>
                  <a:lnTo>
                    <a:pt x="272" y="642"/>
                  </a:lnTo>
                  <a:lnTo>
                    <a:pt x="304" y="644"/>
                  </a:lnTo>
                  <a:lnTo>
                    <a:pt x="304" y="644"/>
                  </a:lnTo>
                  <a:lnTo>
                    <a:pt x="334" y="642"/>
                  </a:lnTo>
                  <a:lnTo>
                    <a:pt x="366" y="636"/>
                  </a:lnTo>
                  <a:lnTo>
                    <a:pt x="394" y="628"/>
                  </a:lnTo>
                  <a:lnTo>
                    <a:pt x="422" y="618"/>
                  </a:lnTo>
                  <a:lnTo>
                    <a:pt x="448" y="604"/>
                  </a:lnTo>
                  <a:lnTo>
                    <a:pt x="474" y="588"/>
                  </a:lnTo>
                  <a:lnTo>
                    <a:pt x="498" y="570"/>
                  </a:lnTo>
                  <a:lnTo>
                    <a:pt x="520" y="548"/>
                  </a:lnTo>
                  <a:lnTo>
                    <a:pt x="538" y="526"/>
                  </a:lnTo>
                  <a:lnTo>
                    <a:pt x="556" y="502"/>
                  </a:lnTo>
                  <a:lnTo>
                    <a:pt x="572" y="474"/>
                  </a:lnTo>
                  <a:lnTo>
                    <a:pt x="584" y="446"/>
                  </a:lnTo>
                  <a:lnTo>
                    <a:pt x="594" y="416"/>
                  </a:lnTo>
                  <a:lnTo>
                    <a:pt x="602" y="386"/>
                  </a:lnTo>
                  <a:lnTo>
                    <a:pt x="606" y="354"/>
                  </a:lnTo>
                  <a:lnTo>
                    <a:pt x="608" y="322"/>
                  </a:lnTo>
                  <a:lnTo>
                    <a:pt x="608" y="322"/>
                  </a:lnTo>
                  <a:lnTo>
                    <a:pt x="606" y="288"/>
                  </a:lnTo>
                  <a:lnTo>
                    <a:pt x="602" y="256"/>
                  </a:lnTo>
                  <a:lnTo>
                    <a:pt x="594" y="226"/>
                  </a:lnTo>
                  <a:lnTo>
                    <a:pt x="584" y="196"/>
                  </a:lnTo>
                  <a:lnTo>
                    <a:pt x="572" y="168"/>
                  </a:lnTo>
                  <a:lnTo>
                    <a:pt x="556" y="142"/>
                  </a:lnTo>
                  <a:lnTo>
                    <a:pt x="538" y="118"/>
                  </a:lnTo>
                  <a:lnTo>
                    <a:pt x="520" y="94"/>
                  </a:lnTo>
                  <a:lnTo>
                    <a:pt x="498" y="74"/>
                  </a:lnTo>
                  <a:lnTo>
                    <a:pt x="474" y="56"/>
                  </a:lnTo>
                  <a:lnTo>
                    <a:pt x="448" y="38"/>
                  </a:lnTo>
                  <a:lnTo>
                    <a:pt x="422" y="26"/>
                  </a:lnTo>
                  <a:lnTo>
                    <a:pt x="394" y="14"/>
                  </a:lnTo>
                  <a:lnTo>
                    <a:pt x="366" y="6"/>
                  </a:lnTo>
                  <a:lnTo>
                    <a:pt x="334" y="2"/>
                  </a:lnTo>
                  <a:lnTo>
                    <a:pt x="304" y="0"/>
                  </a:lnTo>
                  <a:lnTo>
                    <a:pt x="3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3"/>
            <p:cNvSpPr>
              <a:spLocks/>
            </p:cNvSpPr>
            <p:nvPr/>
          </p:nvSpPr>
          <p:spPr bwMode="auto">
            <a:xfrm>
              <a:off x="2634" y="1848"/>
              <a:ext cx="610" cy="646"/>
            </a:xfrm>
            <a:custGeom>
              <a:avLst/>
              <a:gdLst>
                <a:gd name="T0" fmla="*/ 304 w 610"/>
                <a:gd name="T1" fmla="*/ 0 h 646"/>
                <a:gd name="T2" fmla="*/ 244 w 610"/>
                <a:gd name="T3" fmla="*/ 6 h 646"/>
                <a:gd name="T4" fmla="*/ 186 w 610"/>
                <a:gd name="T5" fmla="*/ 26 h 646"/>
                <a:gd name="T6" fmla="*/ 134 w 610"/>
                <a:gd name="T7" fmla="*/ 56 h 646"/>
                <a:gd name="T8" fmla="*/ 88 w 610"/>
                <a:gd name="T9" fmla="*/ 94 h 646"/>
                <a:gd name="T10" fmla="*/ 52 w 610"/>
                <a:gd name="T11" fmla="*/ 142 h 646"/>
                <a:gd name="T12" fmla="*/ 24 w 610"/>
                <a:gd name="T13" fmla="*/ 198 h 646"/>
                <a:gd name="T14" fmla="*/ 6 w 610"/>
                <a:gd name="T15" fmla="*/ 258 h 646"/>
                <a:gd name="T16" fmla="*/ 0 w 610"/>
                <a:gd name="T17" fmla="*/ 322 h 646"/>
                <a:gd name="T18" fmla="*/ 0 w 610"/>
                <a:gd name="T19" fmla="*/ 356 h 646"/>
                <a:gd name="T20" fmla="*/ 12 w 610"/>
                <a:gd name="T21" fmla="*/ 418 h 646"/>
                <a:gd name="T22" fmla="*/ 36 w 610"/>
                <a:gd name="T23" fmla="*/ 476 h 646"/>
                <a:gd name="T24" fmla="*/ 70 w 610"/>
                <a:gd name="T25" fmla="*/ 528 h 646"/>
                <a:gd name="T26" fmla="*/ 110 w 610"/>
                <a:gd name="T27" fmla="*/ 572 h 646"/>
                <a:gd name="T28" fmla="*/ 160 w 610"/>
                <a:gd name="T29" fmla="*/ 606 h 646"/>
                <a:gd name="T30" fmla="*/ 214 w 610"/>
                <a:gd name="T31" fmla="*/ 632 h 646"/>
                <a:gd name="T32" fmla="*/ 274 w 610"/>
                <a:gd name="T33" fmla="*/ 644 h 646"/>
                <a:gd name="T34" fmla="*/ 304 w 610"/>
                <a:gd name="T35" fmla="*/ 646 h 646"/>
                <a:gd name="T36" fmla="*/ 366 w 610"/>
                <a:gd name="T37" fmla="*/ 640 h 646"/>
                <a:gd name="T38" fmla="*/ 424 w 610"/>
                <a:gd name="T39" fmla="*/ 620 h 646"/>
                <a:gd name="T40" fmla="*/ 476 w 610"/>
                <a:gd name="T41" fmla="*/ 590 h 646"/>
                <a:gd name="T42" fmla="*/ 522 w 610"/>
                <a:gd name="T43" fmla="*/ 550 h 646"/>
                <a:gd name="T44" fmla="*/ 558 w 610"/>
                <a:gd name="T45" fmla="*/ 504 h 646"/>
                <a:gd name="T46" fmla="*/ 586 w 610"/>
                <a:gd name="T47" fmla="*/ 448 h 646"/>
                <a:gd name="T48" fmla="*/ 604 w 610"/>
                <a:gd name="T49" fmla="*/ 388 h 646"/>
                <a:gd name="T50" fmla="*/ 610 w 610"/>
                <a:gd name="T51" fmla="*/ 322 h 646"/>
                <a:gd name="T52" fmla="*/ 610 w 610"/>
                <a:gd name="T53" fmla="*/ 290 h 646"/>
                <a:gd name="T54" fmla="*/ 598 w 610"/>
                <a:gd name="T55" fmla="*/ 226 h 646"/>
                <a:gd name="T56" fmla="*/ 574 w 610"/>
                <a:gd name="T57" fmla="*/ 168 h 646"/>
                <a:gd name="T58" fmla="*/ 540 w 610"/>
                <a:gd name="T59" fmla="*/ 118 h 646"/>
                <a:gd name="T60" fmla="*/ 500 w 610"/>
                <a:gd name="T61" fmla="*/ 74 h 646"/>
                <a:gd name="T62" fmla="*/ 450 w 610"/>
                <a:gd name="T63" fmla="*/ 38 h 646"/>
                <a:gd name="T64" fmla="*/ 396 w 610"/>
                <a:gd name="T65" fmla="*/ 14 h 646"/>
                <a:gd name="T66" fmla="*/ 336 w 610"/>
                <a:gd name="T67" fmla="*/ 2 h 646"/>
                <a:gd name="T68" fmla="*/ 304 w 610"/>
                <a:gd name="T69"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0" h="646">
                  <a:moveTo>
                    <a:pt x="304" y="0"/>
                  </a:moveTo>
                  <a:lnTo>
                    <a:pt x="304" y="0"/>
                  </a:lnTo>
                  <a:lnTo>
                    <a:pt x="274" y="2"/>
                  </a:lnTo>
                  <a:lnTo>
                    <a:pt x="244" y="6"/>
                  </a:lnTo>
                  <a:lnTo>
                    <a:pt x="214" y="14"/>
                  </a:lnTo>
                  <a:lnTo>
                    <a:pt x="186" y="26"/>
                  </a:lnTo>
                  <a:lnTo>
                    <a:pt x="160" y="38"/>
                  </a:lnTo>
                  <a:lnTo>
                    <a:pt x="134" y="56"/>
                  </a:lnTo>
                  <a:lnTo>
                    <a:pt x="110" y="74"/>
                  </a:lnTo>
                  <a:lnTo>
                    <a:pt x="88" y="94"/>
                  </a:lnTo>
                  <a:lnTo>
                    <a:pt x="70" y="118"/>
                  </a:lnTo>
                  <a:lnTo>
                    <a:pt x="52" y="142"/>
                  </a:lnTo>
                  <a:lnTo>
                    <a:pt x="36" y="168"/>
                  </a:lnTo>
                  <a:lnTo>
                    <a:pt x="24" y="198"/>
                  </a:lnTo>
                  <a:lnTo>
                    <a:pt x="12" y="226"/>
                  </a:lnTo>
                  <a:lnTo>
                    <a:pt x="6" y="258"/>
                  </a:lnTo>
                  <a:lnTo>
                    <a:pt x="0" y="290"/>
                  </a:lnTo>
                  <a:lnTo>
                    <a:pt x="0" y="322"/>
                  </a:lnTo>
                  <a:lnTo>
                    <a:pt x="0" y="322"/>
                  </a:lnTo>
                  <a:lnTo>
                    <a:pt x="0" y="356"/>
                  </a:lnTo>
                  <a:lnTo>
                    <a:pt x="6" y="388"/>
                  </a:lnTo>
                  <a:lnTo>
                    <a:pt x="12" y="418"/>
                  </a:lnTo>
                  <a:lnTo>
                    <a:pt x="24" y="448"/>
                  </a:lnTo>
                  <a:lnTo>
                    <a:pt x="36" y="476"/>
                  </a:lnTo>
                  <a:lnTo>
                    <a:pt x="52" y="504"/>
                  </a:lnTo>
                  <a:lnTo>
                    <a:pt x="70" y="528"/>
                  </a:lnTo>
                  <a:lnTo>
                    <a:pt x="88" y="550"/>
                  </a:lnTo>
                  <a:lnTo>
                    <a:pt x="110" y="572"/>
                  </a:lnTo>
                  <a:lnTo>
                    <a:pt x="134" y="590"/>
                  </a:lnTo>
                  <a:lnTo>
                    <a:pt x="160" y="606"/>
                  </a:lnTo>
                  <a:lnTo>
                    <a:pt x="186" y="620"/>
                  </a:lnTo>
                  <a:lnTo>
                    <a:pt x="214" y="632"/>
                  </a:lnTo>
                  <a:lnTo>
                    <a:pt x="244" y="640"/>
                  </a:lnTo>
                  <a:lnTo>
                    <a:pt x="274" y="644"/>
                  </a:lnTo>
                  <a:lnTo>
                    <a:pt x="304" y="646"/>
                  </a:lnTo>
                  <a:lnTo>
                    <a:pt x="304" y="646"/>
                  </a:lnTo>
                  <a:lnTo>
                    <a:pt x="336" y="644"/>
                  </a:lnTo>
                  <a:lnTo>
                    <a:pt x="366" y="640"/>
                  </a:lnTo>
                  <a:lnTo>
                    <a:pt x="396" y="632"/>
                  </a:lnTo>
                  <a:lnTo>
                    <a:pt x="424" y="620"/>
                  </a:lnTo>
                  <a:lnTo>
                    <a:pt x="450" y="606"/>
                  </a:lnTo>
                  <a:lnTo>
                    <a:pt x="476" y="590"/>
                  </a:lnTo>
                  <a:lnTo>
                    <a:pt x="500" y="572"/>
                  </a:lnTo>
                  <a:lnTo>
                    <a:pt x="522" y="550"/>
                  </a:lnTo>
                  <a:lnTo>
                    <a:pt x="540" y="528"/>
                  </a:lnTo>
                  <a:lnTo>
                    <a:pt x="558" y="504"/>
                  </a:lnTo>
                  <a:lnTo>
                    <a:pt x="574" y="476"/>
                  </a:lnTo>
                  <a:lnTo>
                    <a:pt x="586" y="448"/>
                  </a:lnTo>
                  <a:lnTo>
                    <a:pt x="598" y="418"/>
                  </a:lnTo>
                  <a:lnTo>
                    <a:pt x="604" y="388"/>
                  </a:lnTo>
                  <a:lnTo>
                    <a:pt x="610" y="356"/>
                  </a:lnTo>
                  <a:lnTo>
                    <a:pt x="610" y="322"/>
                  </a:lnTo>
                  <a:lnTo>
                    <a:pt x="610" y="322"/>
                  </a:lnTo>
                  <a:lnTo>
                    <a:pt x="610" y="290"/>
                  </a:lnTo>
                  <a:lnTo>
                    <a:pt x="604" y="258"/>
                  </a:lnTo>
                  <a:lnTo>
                    <a:pt x="598" y="226"/>
                  </a:lnTo>
                  <a:lnTo>
                    <a:pt x="586" y="198"/>
                  </a:lnTo>
                  <a:lnTo>
                    <a:pt x="574" y="168"/>
                  </a:lnTo>
                  <a:lnTo>
                    <a:pt x="558" y="142"/>
                  </a:lnTo>
                  <a:lnTo>
                    <a:pt x="540" y="118"/>
                  </a:lnTo>
                  <a:lnTo>
                    <a:pt x="522" y="94"/>
                  </a:lnTo>
                  <a:lnTo>
                    <a:pt x="500" y="74"/>
                  </a:lnTo>
                  <a:lnTo>
                    <a:pt x="476" y="56"/>
                  </a:lnTo>
                  <a:lnTo>
                    <a:pt x="450" y="38"/>
                  </a:lnTo>
                  <a:lnTo>
                    <a:pt x="424" y="26"/>
                  </a:lnTo>
                  <a:lnTo>
                    <a:pt x="396" y="14"/>
                  </a:lnTo>
                  <a:lnTo>
                    <a:pt x="366" y="6"/>
                  </a:lnTo>
                  <a:lnTo>
                    <a:pt x="336" y="2"/>
                  </a:lnTo>
                  <a:lnTo>
                    <a:pt x="304" y="0"/>
                  </a:lnTo>
                  <a:lnTo>
                    <a:pt x="304"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4"/>
            <p:cNvSpPr>
              <a:spLocks/>
            </p:cNvSpPr>
            <p:nvPr/>
          </p:nvSpPr>
          <p:spPr bwMode="auto">
            <a:xfrm>
              <a:off x="2632" y="1846"/>
              <a:ext cx="616" cy="648"/>
            </a:xfrm>
            <a:custGeom>
              <a:avLst/>
              <a:gdLst>
                <a:gd name="T0" fmla="*/ 308 w 616"/>
                <a:gd name="T1" fmla="*/ 0 h 648"/>
                <a:gd name="T2" fmla="*/ 246 w 616"/>
                <a:gd name="T3" fmla="*/ 6 h 648"/>
                <a:gd name="T4" fmla="*/ 188 w 616"/>
                <a:gd name="T5" fmla="*/ 26 h 648"/>
                <a:gd name="T6" fmla="*/ 136 w 616"/>
                <a:gd name="T7" fmla="*/ 54 h 648"/>
                <a:gd name="T8" fmla="*/ 90 w 616"/>
                <a:gd name="T9" fmla="*/ 94 h 648"/>
                <a:gd name="T10" fmla="*/ 54 w 616"/>
                <a:gd name="T11" fmla="*/ 142 h 648"/>
                <a:gd name="T12" fmla="*/ 24 w 616"/>
                <a:gd name="T13" fmla="*/ 198 h 648"/>
                <a:gd name="T14" fmla="*/ 6 w 616"/>
                <a:gd name="T15" fmla="*/ 258 h 648"/>
                <a:gd name="T16" fmla="*/ 0 w 616"/>
                <a:gd name="T17" fmla="*/ 324 h 648"/>
                <a:gd name="T18" fmla="*/ 2 w 616"/>
                <a:gd name="T19" fmla="*/ 356 h 648"/>
                <a:gd name="T20" fmla="*/ 14 w 616"/>
                <a:gd name="T21" fmla="*/ 420 h 648"/>
                <a:gd name="T22" fmla="*/ 38 w 616"/>
                <a:gd name="T23" fmla="*/ 478 h 648"/>
                <a:gd name="T24" fmla="*/ 70 w 616"/>
                <a:gd name="T25" fmla="*/ 530 h 648"/>
                <a:gd name="T26" fmla="*/ 112 w 616"/>
                <a:gd name="T27" fmla="*/ 574 h 648"/>
                <a:gd name="T28" fmla="*/ 162 w 616"/>
                <a:gd name="T29" fmla="*/ 610 h 648"/>
                <a:gd name="T30" fmla="*/ 216 w 616"/>
                <a:gd name="T31" fmla="*/ 634 h 648"/>
                <a:gd name="T32" fmla="*/ 276 w 616"/>
                <a:gd name="T33" fmla="*/ 646 h 648"/>
                <a:gd name="T34" fmla="*/ 308 w 616"/>
                <a:gd name="T35" fmla="*/ 648 h 648"/>
                <a:gd name="T36" fmla="*/ 370 w 616"/>
                <a:gd name="T37" fmla="*/ 642 h 648"/>
                <a:gd name="T38" fmla="*/ 428 w 616"/>
                <a:gd name="T39" fmla="*/ 622 h 648"/>
                <a:gd name="T40" fmla="*/ 480 w 616"/>
                <a:gd name="T41" fmla="*/ 592 h 648"/>
                <a:gd name="T42" fmla="*/ 526 w 616"/>
                <a:gd name="T43" fmla="*/ 554 h 648"/>
                <a:gd name="T44" fmla="*/ 562 w 616"/>
                <a:gd name="T45" fmla="*/ 506 h 648"/>
                <a:gd name="T46" fmla="*/ 592 w 616"/>
                <a:gd name="T47" fmla="*/ 450 h 648"/>
                <a:gd name="T48" fmla="*/ 610 w 616"/>
                <a:gd name="T49" fmla="*/ 390 h 648"/>
                <a:gd name="T50" fmla="*/ 616 w 616"/>
                <a:gd name="T51" fmla="*/ 324 h 648"/>
                <a:gd name="T52" fmla="*/ 614 w 616"/>
                <a:gd name="T53" fmla="*/ 290 h 648"/>
                <a:gd name="T54" fmla="*/ 602 w 616"/>
                <a:gd name="T55" fmla="*/ 228 h 648"/>
                <a:gd name="T56" fmla="*/ 578 w 616"/>
                <a:gd name="T57" fmla="*/ 170 h 648"/>
                <a:gd name="T58" fmla="*/ 544 w 616"/>
                <a:gd name="T59" fmla="*/ 118 h 648"/>
                <a:gd name="T60" fmla="*/ 504 w 616"/>
                <a:gd name="T61" fmla="*/ 74 h 648"/>
                <a:gd name="T62" fmla="*/ 454 w 616"/>
                <a:gd name="T63" fmla="*/ 38 h 648"/>
                <a:gd name="T64" fmla="*/ 400 w 616"/>
                <a:gd name="T65" fmla="*/ 14 h 648"/>
                <a:gd name="T66" fmla="*/ 340 w 616"/>
                <a:gd name="T67" fmla="*/ 2 h 648"/>
                <a:gd name="T68" fmla="*/ 308 w 616"/>
                <a:gd name="T69"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6" h="648">
                  <a:moveTo>
                    <a:pt x="308" y="0"/>
                  </a:moveTo>
                  <a:lnTo>
                    <a:pt x="308" y="0"/>
                  </a:lnTo>
                  <a:lnTo>
                    <a:pt x="276" y="2"/>
                  </a:lnTo>
                  <a:lnTo>
                    <a:pt x="246" y="6"/>
                  </a:lnTo>
                  <a:lnTo>
                    <a:pt x="216" y="14"/>
                  </a:lnTo>
                  <a:lnTo>
                    <a:pt x="188" y="26"/>
                  </a:lnTo>
                  <a:lnTo>
                    <a:pt x="162" y="38"/>
                  </a:lnTo>
                  <a:lnTo>
                    <a:pt x="136" y="54"/>
                  </a:lnTo>
                  <a:lnTo>
                    <a:pt x="112" y="74"/>
                  </a:lnTo>
                  <a:lnTo>
                    <a:pt x="90" y="94"/>
                  </a:lnTo>
                  <a:lnTo>
                    <a:pt x="70" y="118"/>
                  </a:lnTo>
                  <a:lnTo>
                    <a:pt x="54" y="142"/>
                  </a:lnTo>
                  <a:lnTo>
                    <a:pt x="38" y="170"/>
                  </a:lnTo>
                  <a:lnTo>
                    <a:pt x="24" y="198"/>
                  </a:lnTo>
                  <a:lnTo>
                    <a:pt x="14" y="228"/>
                  </a:lnTo>
                  <a:lnTo>
                    <a:pt x="6" y="258"/>
                  </a:lnTo>
                  <a:lnTo>
                    <a:pt x="2" y="290"/>
                  </a:lnTo>
                  <a:lnTo>
                    <a:pt x="0" y="324"/>
                  </a:lnTo>
                  <a:lnTo>
                    <a:pt x="0" y="324"/>
                  </a:lnTo>
                  <a:lnTo>
                    <a:pt x="2" y="356"/>
                  </a:lnTo>
                  <a:lnTo>
                    <a:pt x="6" y="390"/>
                  </a:lnTo>
                  <a:lnTo>
                    <a:pt x="14" y="420"/>
                  </a:lnTo>
                  <a:lnTo>
                    <a:pt x="24" y="450"/>
                  </a:lnTo>
                  <a:lnTo>
                    <a:pt x="38" y="478"/>
                  </a:lnTo>
                  <a:lnTo>
                    <a:pt x="54" y="506"/>
                  </a:lnTo>
                  <a:lnTo>
                    <a:pt x="70" y="530"/>
                  </a:lnTo>
                  <a:lnTo>
                    <a:pt x="90" y="554"/>
                  </a:lnTo>
                  <a:lnTo>
                    <a:pt x="112" y="574"/>
                  </a:lnTo>
                  <a:lnTo>
                    <a:pt x="136" y="592"/>
                  </a:lnTo>
                  <a:lnTo>
                    <a:pt x="162" y="610"/>
                  </a:lnTo>
                  <a:lnTo>
                    <a:pt x="188" y="622"/>
                  </a:lnTo>
                  <a:lnTo>
                    <a:pt x="216" y="634"/>
                  </a:lnTo>
                  <a:lnTo>
                    <a:pt x="246" y="642"/>
                  </a:lnTo>
                  <a:lnTo>
                    <a:pt x="276" y="646"/>
                  </a:lnTo>
                  <a:lnTo>
                    <a:pt x="308" y="648"/>
                  </a:lnTo>
                  <a:lnTo>
                    <a:pt x="308" y="648"/>
                  </a:lnTo>
                  <a:lnTo>
                    <a:pt x="340" y="646"/>
                  </a:lnTo>
                  <a:lnTo>
                    <a:pt x="370" y="642"/>
                  </a:lnTo>
                  <a:lnTo>
                    <a:pt x="400" y="634"/>
                  </a:lnTo>
                  <a:lnTo>
                    <a:pt x="428" y="622"/>
                  </a:lnTo>
                  <a:lnTo>
                    <a:pt x="454" y="610"/>
                  </a:lnTo>
                  <a:lnTo>
                    <a:pt x="480" y="592"/>
                  </a:lnTo>
                  <a:lnTo>
                    <a:pt x="504" y="574"/>
                  </a:lnTo>
                  <a:lnTo>
                    <a:pt x="526" y="554"/>
                  </a:lnTo>
                  <a:lnTo>
                    <a:pt x="544" y="530"/>
                  </a:lnTo>
                  <a:lnTo>
                    <a:pt x="562" y="506"/>
                  </a:lnTo>
                  <a:lnTo>
                    <a:pt x="578" y="478"/>
                  </a:lnTo>
                  <a:lnTo>
                    <a:pt x="592" y="450"/>
                  </a:lnTo>
                  <a:lnTo>
                    <a:pt x="602" y="420"/>
                  </a:lnTo>
                  <a:lnTo>
                    <a:pt x="610" y="390"/>
                  </a:lnTo>
                  <a:lnTo>
                    <a:pt x="614" y="356"/>
                  </a:lnTo>
                  <a:lnTo>
                    <a:pt x="616" y="324"/>
                  </a:lnTo>
                  <a:lnTo>
                    <a:pt x="616" y="324"/>
                  </a:lnTo>
                  <a:lnTo>
                    <a:pt x="614" y="290"/>
                  </a:lnTo>
                  <a:lnTo>
                    <a:pt x="610" y="258"/>
                  </a:lnTo>
                  <a:lnTo>
                    <a:pt x="602" y="228"/>
                  </a:lnTo>
                  <a:lnTo>
                    <a:pt x="592" y="198"/>
                  </a:lnTo>
                  <a:lnTo>
                    <a:pt x="578" y="170"/>
                  </a:lnTo>
                  <a:lnTo>
                    <a:pt x="562" y="142"/>
                  </a:lnTo>
                  <a:lnTo>
                    <a:pt x="544" y="118"/>
                  </a:lnTo>
                  <a:lnTo>
                    <a:pt x="526" y="94"/>
                  </a:lnTo>
                  <a:lnTo>
                    <a:pt x="504" y="74"/>
                  </a:lnTo>
                  <a:lnTo>
                    <a:pt x="480" y="54"/>
                  </a:lnTo>
                  <a:lnTo>
                    <a:pt x="454" y="38"/>
                  </a:lnTo>
                  <a:lnTo>
                    <a:pt x="428" y="26"/>
                  </a:lnTo>
                  <a:lnTo>
                    <a:pt x="400" y="14"/>
                  </a:lnTo>
                  <a:lnTo>
                    <a:pt x="370" y="6"/>
                  </a:lnTo>
                  <a:lnTo>
                    <a:pt x="340" y="2"/>
                  </a:lnTo>
                  <a:lnTo>
                    <a:pt x="308" y="0"/>
                  </a:lnTo>
                  <a:lnTo>
                    <a:pt x="308"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5"/>
            <p:cNvSpPr>
              <a:spLocks/>
            </p:cNvSpPr>
            <p:nvPr/>
          </p:nvSpPr>
          <p:spPr bwMode="auto">
            <a:xfrm>
              <a:off x="2632" y="1844"/>
              <a:ext cx="618" cy="650"/>
            </a:xfrm>
            <a:custGeom>
              <a:avLst/>
              <a:gdLst>
                <a:gd name="T0" fmla="*/ 308 w 618"/>
                <a:gd name="T1" fmla="*/ 0 h 650"/>
                <a:gd name="T2" fmla="*/ 246 w 618"/>
                <a:gd name="T3" fmla="*/ 6 h 650"/>
                <a:gd name="T4" fmla="*/ 188 w 618"/>
                <a:gd name="T5" fmla="*/ 24 h 650"/>
                <a:gd name="T6" fmla="*/ 136 w 618"/>
                <a:gd name="T7" fmla="*/ 54 h 650"/>
                <a:gd name="T8" fmla="*/ 90 w 618"/>
                <a:gd name="T9" fmla="*/ 94 h 650"/>
                <a:gd name="T10" fmla="*/ 54 w 618"/>
                <a:gd name="T11" fmla="*/ 144 h 650"/>
                <a:gd name="T12" fmla="*/ 24 w 618"/>
                <a:gd name="T13" fmla="*/ 198 h 650"/>
                <a:gd name="T14" fmla="*/ 6 w 618"/>
                <a:gd name="T15" fmla="*/ 260 h 650"/>
                <a:gd name="T16" fmla="*/ 0 w 618"/>
                <a:gd name="T17" fmla="*/ 326 h 650"/>
                <a:gd name="T18" fmla="*/ 2 w 618"/>
                <a:gd name="T19" fmla="*/ 358 h 650"/>
                <a:gd name="T20" fmla="*/ 14 w 618"/>
                <a:gd name="T21" fmla="*/ 422 h 650"/>
                <a:gd name="T22" fmla="*/ 38 w 618"/>
                <a:gd name="T23" fmla="*/ 480 h 650"/>
                <a:gd name="T24" fmla="*/ 70 w 618"/>
                <a:gd name="T25" fmla="*/ 532 h 650"/>
                <a:gd name="T26" fmla="*/ 112 w 618"/>
                <a:gd name="T27" fmla="*/ 576 h 650"/>
                <a:gd name="T28" fmla="*/ 162 w 618"/>
                <a:gd name="T29" fmla="*/ 612 h 650"/>
                <a:gd name="T30" fmla="*/ 218 w 618"/>
                <a:gd name="T31" fmla="*/ 636 h 650"/>
                <a:gd name="T32" fmla="*/ 278 w 618"/>
                <a:gd name="T33" fmla="*/ 650 h 650"/>
                <a:gd name="T34" fmla="*/ 308 w 618"/>
                <a:gd name="T35" fmla="*/ 650 h 650"/>
                <a:gd name="T36" fmla="*/ 372 w 618"/>
                <a:gd name="T37" fmla="*/ 644 h 650"/>
                <a:gd name="T38" fmla="*/ 428 w 618"/>
                <a:gd name="T39" fmla="*/ 626 h 650"/>
                <a:gd name="T40" fmla="*/ 482 w 618"/>
                <a:gd name="T41" fmla="*/ 596 h 650"/>
                <a:gd name="T42" fmla="*/ 528 w 618"/>
                <a:gd name="T43" fmla="*/ 556 h 650"/>
                <a:gd name="T44" fmla="*/ 564 w 618"/>
                <a:gd name="T45" fmla="*/ 506 h 650"/>
                <a:gd name="T46" fmla="*/ 594 w 618"/>
                <a:gd name="T47" fmla="*/ 452 h 650"/>
                <a:gd name="T48" fmla="*/ 612 w 618"/>
                <a:gd name="T49" fmla="*/ 390 h 650"/>
                <a:gd name="T50" fmla="*/ 618 w 618"/>
                <a:gd name="T51" fmla="*/ 326 h 650"/>
                <a:gd name="T52" fmla="*/ 616 w 618"/>
                <a:gd name="T53" fmla="*/ 292 h 650"/>
                <a:gd name="T54" fmla="*/ 604 w 618"/>
                <a:gd name="T55" fmla="*/ 228 h 650"/>
                <a:gd name="T56" fmla="*/ 580 w 618"/>
                <a:gd name="T57" fmla="*/ 170 h 650"/>
                <a:gd name="T58" fmla="*/ 548 w 618"/>
                <a:gd name="T59" fmla="*/ 118 h 650"/>
                <a:gd name="T60" fmla="*/ 506 w 618"/>
                <a:gd name="T61" fmla="*/ 74 h 650"/>
                <a:gd name="T62" fmla="*/ 456 w 618"/>
                <a:gd name="T63" fmla="*/ 38 h 650"/>
                <a:gd name="T64" fmla="*/ 400 w 618"/>
                <a:gd name="T65" fmla="*/ 14 h 650"/>
                <a:gd name="T66" fmla="*/ 340 w 618"/>
                <a:gd name="T67" fmla="*/ 0 h 650"/>
                <a:gd name="T68" fmla="*/ 308 w 618"/>
                <a:gd name="T69"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8" h="650">
                  <a:moveTo>
                    <a:pt x="308" y="0"/>
                  </a:moveTo>
                  <a:lnTo>
                    <a:pt x="308" y="0"/>
                  </a:lnTo>
                  <a:lnTo>
                    <a:pt x="278" y="0"/>
                  </a:lnTo>
                  <a:lnTo>
                    <a:pt x="246" y="6"/>
                  </a:lnTo>
                  <a:lnTo>
                    <a:pt x="218" y="14"/>
                  </a:lnTo>
                  <a:lnTo>
                    <a:pt x="188" y="24"/>
                  </a:lnTo>
                  <a:lnTo>
                    <a:pt x="162" y="38"/>
                  </a:lnTo>
                  <a:lnTo>
                    <a:pt x="136" y="54"/>
                  </a:lnTo>
                  <a:lnTo>
                    <a:pt x="112" y="74"/>
                  </a:lnTo>
                  <a:lnTo>
                    <a:pt x="90" y="94"/>
                  </a:lnTo>
                  <a:lnTo>
                    <a:pt x="70" y="118"/>
                  </a:lnTo>
                  <a:lnTo>
                    <a:pt x="54" y="144"/>
                  </a:lnTo>
                  <a:lnTo>
                    <a:pt x="38" y="170"/>
                  </a:lnTo>
                  <a:lnTo>
                    <a:pt x="24" y="198"/>
                  </a:lnTo>
                  <a:lnTo>
                    <a:pt x="14" y="228"/>
                  </a:lnTo>
                  <a:lnTo>
                    <a:pt x="6" y="260"/>
                  </a:lnTo>
                  <a:lnTo>
                    <a:pt x="2" y="292"/>
                  </a:lnTo>
                  <a:lnTo>
                    <a:pt x="0" y="326"/>
                  </a:lnTo>
                  <a:lnTo>
                    <a:pt x="0" y="326"/>
                  </a:lnTo>
                  <a:lnTo>
                    <a:pt x="2" y="358"/>
                  </a:lnTo>
                  <a:lnTo>
                    <a:pt x="6" y="390"/>
                  </a:lnTo>
                  <a:lnTo>
                    <a:pt x="14" y="422"/>
                  </a:lnTo>
                  <a:lnTo>
                    <a:pt x="24" y="452"/>
                  </a:lnTo>
                  <a:lnTo>
                    <a:pt x="38" y="480"/>
                  </a:lnTo>
                  <a:lnTo>
                    <a:pt x="54" y="506"/>
                  </a:lnTo>
                  <a:lnTo>
                    <a:pt x="70" y="532"/>
                  </a:lnTo>
                  <a:lnTo>
                    <a:pt x="90" y="556"/>
                  </a:lnTo>
                  <a:lnTo>
                    <a:pt x="112" y="576"/>
                  </a:lnTo>
                  <a:lnTo>
                    <a:pt x="136" y="596"/>
                  </a:lnTo>
                  <a:lnTo>
                    <a:pt x="162" y="612"/>
                  </a:lnTo>
                  <a:lnTo>
                    <a:pt x="188" y="626"/>
                  </a:lnTo>
                  <a:lnTo>
                    <a:pt x="218" y="636"/>
                  </a:lnTo>
                  <a:lnTo>
                    <a:pt x="246" y="644"/>
                  </a:lnTo>
                  <a:lnTo>
                    <a:pt x="278" y="650"/>
                  </a:lnTo>
                  <a:lnTo>
                    <a:pt x="308" y="650"/>
                  </a:lnTo>
                  <a:lnTo>
                    <a:pt x="308" y="650"/>
                  </a:lnTo>
                  <a:lnTo>
                    <a:pt x="340" y="650"/>
                  </a:lnTo>
                  <a:lnTo>
                    <a:pt x="372" y="644"/>
                  </a:lnTo>
                  <a:lnTo>
                    <a:pt x="400" y="636"/>
                  </a:lnTo>
                  <a:lnTo>
                    <a:pt x="428" y="626"/>
                  </a:lnTo>
                  <a:lnTo>
                    <a:pt x="456" y="612"/>
                  </a:lnTo>
                  <a:lnTo>
                    <a:pt x="482" y="596"/>
                  </a:lnTo>
                  <a:lnTo>
                    <a:pt x="506" y="576"/>
                  </a:lnTo>
                  <a:lnTo>
                    <a:pt x="528" y="556"/>
                  </a:lnTo>
                  <a:lnTo>
                    <a:pt x="548" y="532"/>
                  </a:lnTo>
                  <a:lnTo>
                    <a:pt x="564" y="506"/>
                  </a:lnTo>
                  <a:lnTo>
                    <a:pt x="580" y="480"/>
                  </a:lnTo>
                  <a:lnTo>
                    <a:pt x="594" y="452"/>
                  </a:lnTo>
                  <a:lnTo>
                    <a:pt x="604" y="422"/>
                  </a:lnTo>
                  <a:lnTo>
                    <a:pt x="612" y="390"/>
                  </a:lnTo>
                  <a:lnTo>
                    <a:pt x="616" y="358"/>
                  </a:lnTo>
                  <a:lnTo>
                    <a:pt x="618" y="326"/>
                  </a:lnTo>
                  <a:lnTo>
                    <a:pt x="618" y="326"/>
                  </a:lnTo>
                  <a:lnTo>
                    <a:pt x="616" y="292"/>
                  </a:lnTo>
                  <a:lnTo>
                    <a:pt x="612" y="260"/>
                  </a:lnTo>
                  <a:lnTo>
                    <a:pt x="604" y="228"/>
                  </a:lnTo>
                  <a:lnTo>
                    <a:pt x="594" y="198"/>
                  </a:lnTo>
                  <a:lnTo>
                    <a:pt x="580" y="170"/>
                  </a:lnTo>
                  <a:lnTo>
                    <a:pt x="564" y="144"/>
                  </a:lnTo>
                  <a:lnTo>
                    <a:pt x="548" y="118"/>
                  </a:lnTo>
                  <a:lnTo>
                    <a:pt x="528" y="94"/>
                  </a:lnTo>
                  <a:lnTo>
                    <a:pt x="506" y="74"/>
                  </a:lnTo>
                  <a:lnTo>
                    <a:pt x="482" y="54"/>
                  </a:lnTo>
                  <a:lnTo>
                    <a:pt x="456" y="38"/>
                  </a:lnTo>
                  <a:lnTo>
                    <a:pt x="428" y="24"/>
                  </a:lnTo>
                  <a:lnTo>
                    <a:pt x="400" y="14"/>
                  </a:lnTo>
                  <a:lnTo>
                    <a:pt x="372" y="6"/>
                  </a:lnTo>
                  <a:lnTo>
                    <a:pt x="340" y="0"/>
                  </a:lnTo>
                  <a:lnTo>
                    <a:pt x="308" y="0"/>
                  </a:lnTo>
                  <a:lnTo>
                    <a:pt x="308"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6"/>
            <p:cNvSpPr>
              <a:spLocks noEditPoints="1"/>
            </p:cNvSpPr>
            <p:nvPr/>
          </p:nvSpPr>
          <p:spPr bwMode="auto">
            <a:xfrm>
              <a:off x="2630" y="1840"/>
              <a:ext cx="622" cy="658"/>
            </a:xfrm>
            <a:custGeom>
              <a:avLst/>
              <a:gdLst>
                <a:gd name="T0" fmla="*/ 280 w 622"/>
                <a:gd name="T1" fmla="*/ 2 h 658"/>
                <a:gd name="T2" fmla="*/ 190 w 622"/>
                <a:gd name="T3" fmla="*/ 26 h 658"/>
                <a:gd name="T4" fmla="*/ 112 w 622"/>
                <a:gd name="T5" fmla="*/ 76 h 658"/>
                <a:gd name="T6" fmla="*/ 52 w 622"/>
                <a:gd name="T7" fmla="*/ 146 h 658"/>
                <a:gd name="T8" fmla="*/ 14 w 622"/>
                <a:gd name="T9" fmla="*/ 232 h 658"/>
                <a:gd name="T10" fmla="*/ 0 w 622"/>
                <a:gd name="T11" fmla="*/ 330 h 658"/>
                <a:gd name="T12" fmla="*/ 6 w 622"/>
                <a:gd name="T13" fmla="*/ 396 h 658"/>
                <a:gd name="T14" fmla="*/ 38 w 622"/>
                <a:gd name="T15" fmla="*/ 486 h 658"/>
                <a:gd name="T16" fmla="*/ 90 w 622"/>
                <a:gd name="T17" fmla="*/ 562 h 658"/>
                <a:gd name="T18" fmla="*/ 162 w 622"/>
                <a:gd name="T19" fmla="*/ 618 h 658"/>
                <a:gd name="T20" fmla="*/ 248 w 622"/>
                <a:gd name="T21" fmla="*/ 650 h 658"/>
                <a:gd name="T22" fmla="*/ 310 w 622"/>
                <a:gd name="T23" fmla="*/ 658 h 658"/>
                <a:gd name="T24" fmla="*/ 404 w 622"/>
                <a:gd name="T25" fmla="*/ 642 h 658"/>
                <a:gd name="T26" fmla="*/ 484 w 622"/>
                <a:gd name="T27" fmla="*/ 602 h 658"/>
                <a:gd name="T28" fmla="*/ 552 w 622"/>
                <a:gd name="T29" fmla="*/ 538 h 658"/>
                <a:gd name="T30" fmla="*/ 598 w 622"/>
                <a:gd name="T31" fmla="*/ 456 h 658"/>
                <a:gd name="T32" fmla="*/ 620 w 622"/>
                <a:gd name="T33" fmla="*/ 362 h 658"/>
                <a:gd name="T34" fmla="*/ 620 w 622"/>
                <a:gd name="T35" fmla="*/ 296 h 658"/>
                <a:gd name="T36" fmla="*/ 598 w 622"/>
                <a:gd name="T37" fmla="*/ 202 h 658"/>
                <a:gd name="T38" fmla="*/ 552 w 622"/>
                <a:gd name="T39" fmla="*/ 120 h 658"/>
                <a:gd name="T40" fmla="*/ 484 w 622"/>
                <a:gd name="T41" fmla="*/ 56 h 658"/>
                <a:gd name="T42" fmla="*/ 404 w 622"/>
                <a:gd name="T43" fmla="*/ 16 h 658"/>
                <a:gd name="T44" fmla="*/ 310 w 622"/>
                <a:gd name="T45" fmla="*/ 0 h 658"/>
                <a:gd name="T46" fmla="*/ 310 w 622"/>
                <a:gd name="T47" fmla="*/ 652 h 658"/>
                <a:gd name="T48" fmla="*/ 220 w 622"/>
                <a:gd name="T49" fmla="*/ 638 h 658"/>
                <a:gd name="T50" fmla="*/ 140 w 622"/>
                <a:gd name="T51" fmla="*/ 596 h 658"/>
                <a:gd name="T52" fmla="*/ 74 w 622"/>
                <a:gd name="T53" fmla="*/ 534 h 658"/>
                <a:gd name="T54" fmla="*/ 28 w 622"/>
                <a:gd name="T55" fmla="*/ 454 h 658"/>
                <a:gd name="T56" fmla="*/ 6 w 622"/>
                <a:gd name="T57" fmla="*/ 362 h 658"/>
                <a:gd name="T58" fmla="*/ 6 w 622"/>
                <a:gd name="T59" fmla="*/ 296 h 658"/>
                <a:gd name="T60" fmla="*/ 28 w 622"/>
                <a:gd name="T61" fmla="*/ 204 h 658"/>
                <a:gd name="T62" fmla="*/ 74 w 622"/>
                <a:gd name="T63" fmla="*/ 124 h 658"/>
                <a:gd name="T64" fmla="*/ 140 w 622"/>
                <a:gd name="T65" fmla="*/ 62 h 658"/>
                <a:gd name="T66" fmla="*/ 220 w 622"/>
                <a:gd name="T67" fmla="*/ 20 h 658"/>
                <a:gd name="T68" fmla="*/ 310 w 622"/>
                <a:gd name="T69" fmla="*/ 6 h 658"/>
                <a:gd name="T70" fmla="*/ 372 w 622"/>
                <a:gd name="T71" fmla="*/ 12 h 658"/>
                <a:gd name="T72" fmla="*/ 456 w 622"/>
                <a:gd name="T73" fmla="*/ 44 h 658"/>
                <a:gd name="T74" fmla="*/ 528 w 622"/>
                <a:gd name="T75" fmla="*/ 100 h 658"/>
                <a:gd name="T76" fmla="*/ 580 w 622"/>
                <a:gd name="T77" fmla="*/ 176 h 658"/>
                <a:gd name="T78" fmla="*/ 610 w 622"/>
                <a:gd name="T79" fmla="*/ 264 h 658"/>
                <a:gd name="T80" fmla="*/ 616 w 622"/>
                <a:gd name="T81" fmla="*/ 330 h 658"/>
                <a:gd name="T82" fmla="*/ 604 w 622"/>
                <a:gd name="T83" fmla="*/ 426 h 658"/>
                <a:gd name="T84" fmla="*/ 564 w 622"/>
                <a:gd name="T85" fmla="*/ 510 h 658"/>
                <a:gd name="T86" fmla="*/ 506 w 622"/>
                <a:gd name="T87" fmla="*/ 578 h 658"/>
                <a:gd name="T88" fmla="*/ 430 w 622"/>
                <a:gd name="T89" fmla="*/ 626 h 658"/>
                <a:gd name="T90" fmla="*/ 342 w 622"/>
                <a:gd name="T91" fmla="*/ 65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2" h="658">
                  <a:moveTo>
                    <a:pt x="310" y="0"/>
                  </a:moveTo>
                  <a:lnTo>
                    <a:pt x="310" y="0"/>
                  </a:lnTo>
                  <a:lnTo>
                    <a:pt x="280" y="2"/>
                  </a:lnTo>
                  <a:lnTo>
                    <a:pt x="248" y="8"/>
                  </a:lnTo>
                  <a:lnTo>
                    <a:pt x="218" y="16"/>
                  </a:lnTo>
                  <a:lnTo>
                    <a:pt x="190" y="26"/>
                  </a:lnTo>
                  <a:lnTo>
                    <a:pt x="162" y="40"/>
                  </a:lnTo>
                  <a:lnTo>
                    <a:pt x="136" y="56"/>
                  </a:lnTo>
                  <a:lnTo>
                    <a:pt x="112" y="76"/>
                  </a:lnTo>
                  <a:lnTo>
                    <a:pt x="90" y="96"/>
                  </a:lnTo>
                  <a:lnTo>
                    <a:pt x="70" y="120"/>
                  </a:lnTo>
                  <a:lnTo>
                    <a:pt x="52" y="146"/>
                  </a:lnTo>
                  <a:lnTo>
                    <a:pt x="38" y="172"/>
                  </a:lnTo>
                  <a:lnTo>
                    <a:pt x="24" y="202"/>
                  </a:lnTo>
                  <a:lnTo>
                    <a:pt x="14" y="232"/>
                  </a:lnTo>
                  <a:lnTo>
                    <a:pt x="6" y="262"/>
                  </a:lnTo>
                  <a:lnTo>
                    <a:pt x="2" y="296"/>
                  </a:lnTo>
                  <a:lnTo>
                    <a:pt x="0" y="330"/>
                  </a:lnTo>
                  <a:lnTo>
                    <a:pt x="0" y="330"/>
                  </a:lnTo>
                  <a:lnTo>
                    <a:pt x="2" y="362"/>
                  </a:lnTo>
                  <a:lnTo>
                    <a:pt x="6" y="396"/>
                  </a:lnTo>
                  <a:lnTo>
                    <a:pt x="14" y="426"/>
                  </a:lnTo>
                  <a:lnTo>
                    <a:pt x="24" y="456"/>
                  </a:lnTo>
                  <a:lnTo>
                    <a:pt x="38" y="486"/>
                  </a:lnTo>
                  <a:lnTo>
                    <a:pt x="52" y="512"/>
                  </a:lnTo>
                  <a:lnTo>
                    <a:pt x="70" y="538"/>
                  </a:lnTo>
                  <a:lnTo>
                    <a:pt x="90" y="562"/>
                  </a:lnTo>
                  <a:lnTo>
                    <a:pt x="112" y="582"/>
                  </a:lnTo>
                  <a:lnTo>
                    <a:pt x="136" y="602"/>
                  </a:lnTo>
                  <a:lnTo>
                    <a:pt x="162" y="618"/>
                  </a:lnTo>
                  <a:lnTo>
                    <a:pt x="190" y="632"/>
                  </a:lnTo>
                  <a:lnTo>
                    <a:pt x="218" y="642"/>
                  </a:lnTo>
                  <a:lnTo>
                    <a:pt x="248" y="650"/>
                  </a:lnTo>
                  <a:lnTo>
                    <a:pt x="280" y="656"/>
                  </a:lnTo>
                  <a:lnTo>
                    <a:pt x="310" y="658"/>
                  </a:lnTo>
                  <a:lnTo>
                    <a:pt x="310" y="658"/>
                  </a:lnTo>
                  <a:lnTo>
                    <a:pt x="342" y="656"/>
                  </a:lnTo>
                  <a:lnTo>
                    <a:pt x="374" y="650"/>
                  </a:lnTo>
                  <a:lnTo>
                    <a:pt x="404" y="642"/>
                  </a:lnTo>
                  <a:lnTo>
                    <a:pt x="432" y="632"/>
                  </a:lnTo>
                  <a:lnTo>
                    <a:pt x="460" y="618"/>
                  </a:lnTo>
                  <a:lnTo>
                    <a:pt x="484" y="602"/>
                  </a:lnTo>
                  <a:lnTo>
                    <a:pt x="508" y="582"/>
                  </a:lnTo>
                  <a:lnTo>
                    <a:pt x="532" y="562"/>
                  </a:lnTo>
                  <a:lnTo>
                    <a:pt x="552" y="538"/>
                  </a:lnTo>
                  <a:lnTo>
                    <a:pt x="570" y="512"/>
                  </a:lnTo>
                  <a:lnTo>
                    <a:pt x="584" y="486"/>
                  </a:lnTo>
                  <a:lnTo>
                    <a:pt x="598" y="456"/>
                  </a:lnTo>
                  <a:lnTo>
                    <a:pt x="608" y="426"/>
                  </a:lnTo>
                  <a:lnTo>
                    <a:pt x="616" y="396"/>
                  </a:lnTo>
                  <a:lnTo>
                    <a:pt x="620" y="362"/>
                  </a:lnTo>
                  <a:lnTo>
                    <a:pt x="622" y="330"/>
                  </a:lnTo>
                  <a:lnTo>
                    <a:pt x="622" y="330"/>
                  </a:lnTo>
                  <a:lnTo>
                    <a:pt x="620" y="296"/>
                  </a:lnTo>
                  <a:lnTo>
                    <a:pt x="616" y="262"/>
                  </a:lnTo>
                  <a:lnTo>
                    <a:pt x="608" y="232"/>
                  </a:lnTo>
                  <a:lnTo>
                    <a:pt x="598" y="202"/>
                  </a:lnTo>
                  <a:lnTo>
                    <a:pt x="584" y="172"/>
                  </a:lnTo>
                  <a:lnTo>
                    <a:pt x="570" y="146"/>
                  </a:lnTo>
                  <a:lnTo>
                    <a:pt x="552" y="120"/>
                  </a:lnTo>
                  <a:lnTo>
                    <a:pt x="532" y="96"/>
                  </a:lnTo>
                  <a:lnTo>
                    <a:pt x="508" y="76"/>
                  </a:lnTo>
                  <a:lnTo>
                    <a:pt x="484" y="56"/>
                  </a:lnTo>
                  <a:lnTo>
                    <a:pt x="460" y="40"/>
                  </a:lnTo>
                  <a:lnTo>
                    <a:pt x="432" y="26"/>
                  </a:lnTo>
                  <a:lnTo>
                    <a:pt x="404" y="16"/>
                  </a:lnTo>
                  <a:lnTo>
                    <a:pt x="374" y="8"/>
                  </a:lnTo>
                  <a:lnTo>
                    <a:pt x="342" y="2"/>
                  </a:lnTo>
                  <a:lnTo>
                    <a:pt x="310" y="0"/>
                  </a:lnTo>
                  <a:lnTo>
                    <a:pt x="310" y="0"/>
                  </a:lnTo>
                  <a:close/>
                  <a:moveTo>
                    <a:pt x="310" y="652"/>
                  </a:moveTo>
                  <a:lnTo>
                    <a:pt x="310" y="652"/>
                  </a:lnTo>
                  <a:lnTo>
                    <a:pt x="280" y="650"/>
                  </a:lnTo>
                  <a:lnTo>
                    <a:pt x="250" y="646"/>
                  </a:lnTo>
                  <a:lnTo>
                    <a:pt x="220" y="638"/>
                  </a:lnTo>
                  <a:lnTo>
                    <a:pt x="192" y="626"/>
                  </a:lnTo>
                  <a:lnTo>
                    <a:pt x="166" y="614"/>
                  </a:lnTo>
                  <a:lnTo>
                    <a:pt x="140" y="596"/>
                  </a:lnTo>
                  <a:lnTo>
                    <a:pt x="116" y="578"/>
                  </a:lnTo>
                  <a:lnTo>
                    <a:pt x="94" y="558"/>
                  </a:lnTo>
                  <a:lnTo>
                    <a:pt x="74" y="534"/>
                  </a:lnTo>
                  <a:lnTo>
                    <a:pt x="58" y="510"/>
                  </a:lnTo>
                  <a:lnTo>
                    <a:pt x="42" y="482"/>
                  </a:lnTo>
                  <a:lnTo>
                    <a:pt x="28" y="454"/>
                  </a:lnTo>
                  <a:lnTo>
                    <a:pt x="18" y="426"/>
                  </a:lnTo>
                  <a:lnTo>
                    <a:pt x="12" y="394"/>
                  </a:lnTo>
                  <a:lnTo>
                    <a:pt x="6" y="362"/>
                  </a:lnTo>
                  <a:lnTo>
                    <a:pt x="4" y="330"/>
                  </a:lnTo>
                  <a:lnTo>
                    <a:pt x="4" y="330"/>
                  </a:lnTo>
                  <a:lnTo>
                    <a:pt x="6" y="296"/>
                  </a:lnTo>
                  <a:lnTo>
                    <a:pt x="12" y="264"/>
                  </a:lnTo>
                  <a:lnTo>
                    <a:pt x="18" y="234"/>
                  </a:lnTo>
                  <a:lnTo>
                    <a:pt x="28" y="204"/>
                  </a:lnTo>
                  <a:lnTo>
                    <a:pt x="42" y="176"/>
                  </a:lnTo>
                  <a:lnTo>
                    <a:pt x="58" y="148"/>
                  </a:lnTo>
                  <a:lnTo>
                    <a:pt x="74" y="124"/>
                  </a:lnTo>
                  <a:lnTo>
                    <a:pt x="94" y="100"/>
                  </a:lnTo>
                  <a:lnTo>
                    <a:pt x="116" y="80"/>
                  </a:lnTo>
                  <a:lnTo>
                    <a:pt x="140" y="62"/>
                  </a:lnTo>
                  <a:lnTo>
                    <a:pt x="166" y="44"/>
                  </a:lnTo>
                  <a:lnTo>
                    <a:pt x="192" y="32"/>
                  </a:lnTo>
                  <a:lnTo>
                    <a:pt x="220" y="20"/>
                  </a:lnTo>
                  <a:lnTo>
                    <a:pt x="250" y="12"/>
                  </a:lnTo>
                  <a:lnTo>
                    <a:pt x="280" y="8"/>
                  </a:lnTo>
                  <a:lnTo>
                    <a:pt x="310" y="6"/>
                  </a:lnTo>
                  <a:lnTo>
                    <a:pt x="310" y="6"/>
                  </a:lnTo>
                  <a:lnTo>
                    <a:pt x="342" y="8"/>
                  </a:lnTo>
                  <a:lnTo>
                    <a:pt x="372" y="12"/>
                  </a:lnTo>
                  <a:lnTo>
                    <a:pt x="402" y="20"/>
                  </a:lnTo>
                  <a:lnTo>
                    <a:pt x="430" y="32"/>
                  </a:lnTo>
                  <a:lnTo>
                    <a:pt x="456" y="44"/>
                  </a:lnTo>
                  <a:lnTo>
                    <a:pt x="482" y="62"/>
                  </a:lnTo>
                  <a:lnTo>
                    <a:pt x="506" y="80"/>
                  </a:lnTo>
                  <a:lnTo>
                    <a:pt x="528" y="100"/>
                  </a:lnTo>
                  <a:lnTo>
                    <a:pt x="548" y="124"/>
                  </a:lnTo>
                  <a:lnTo>
                    <a:pt x="564" y="148"/>
                  </a:lnTo>
                  <a:lnTo>
                    <a:pt x="580" y="176"/>
                  </a:lnTo>
                  <a:lnTo>
                    <a:pt x="592" y="204"/>
                  </a:lnTo>
                  <a:lnTo>
                    <a:pt x="604" y="234"/>
                  </a:lnTo>
                  <a:lnTo>
                    <a:pt x="610" y="264"/>
                  </a:lnTo>
                  <a:lnTo>
                    <a:pt x="616" y="296"/>
                  </a:lnTo>
                  <a:lnTo>
                    <a:pt x="616" y="330"/>
                  </a:lnTo>
                  <a:lnTo>
                    <a:pt x="616" y="330"/>
                  </a:lnTo>
                  <a:lnTo>
                    <a:pt x="616" y="362"/>
                  </a:lnTo>
                  <a:lnTo>
                    <a:pt x="610" y="394"/>
                  </a:lnTo>
                  <a:lnTo>
                    <a:pt x="604" y="426"/>
                  </a:lnTo>
                  <a:lnTo>
                    <a:pt x="592" y="454"/>
                  </a:lnTo>
                  <a:lnTo>
                    <a:pt x="580" y="482"/>
                  </a:lnTo>
                  <a:lnTo>
                    <a:pt x="564" y="510"/>
                  </a:lnTo>
                  <a:lnTo>
                    <a:pt x="548" y="534"/>
                  </a:lnTo>
                  <a:lnTo>
                    <a:pt x="528" y="558"/>
                  </a:lnTo>
                  <a:lnTo>
                    <a:pt x="506" y="578"/>
                  </a:lnTo>
                  <a:lnTo>
                    <a:pt x="482" y="596"/>
                  </a:lnTo>
                  <a:lnTo>
                    <a:pt x="456" y="614"/>
                  </a:lnTo>
                  <a:lnTo>
                    <a:pt x="430" y="626"/>
                  </a:lnTo>
                  <a:lnTo>
                    <a:pt x="402" y="638"/>
                  </a:lnTo>
                  <a:lnTo>
                    <a:pt x="372" y="646"/>
                  </a:lnTo>
                  <a:lnTo>
                    <a:pt x="342" y="650"/>
                  </a:lnTo>
                  <a:lnTo>
                    <a:pt x="310" y="652"/>
                  </a:lnTo>
                  <a:lnTo>
                    <a:pt x="310" y="652"/>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7"/>
            <p:cNvSpPr>
              <a:spLocks/>
            </p:cNvSpPr>
            <p:nvPr/>
          </p:nvSpPr>
          <p:spPr bwMode="auto">
            <a:xfrm>
              <a:off x="2642" y="1854"/>
              <a:ext cx="588" cy="630"/>
            </a:xfrm>
            <a:custGeom>
              <a:avLst/>
              <a:gdLst>
                <a:gd name="T0" fmla="*/ 294 w 588"/>
                <a:gd name="T1" fmla="*/ 0 h 630"/>
                <a:gd name="T2" fmla="*/ 236 w 588"/>
                <a:gd name="T3" fmla="*/ 6 h 630"/>
                <a:gd name="T4" fmla="*/ 180 w 588"/>
                <a:gd name="T5" fmla="*/ 24 h 630"/>
                <a:gd name="T6" fmla="*/ 130 w 588"/>
                <a:gd name="T7" fmla="*/ 54 h 630"/>
                <a:gd name="T8" fmla="*/ 88 w 588"/>
                <a:gd name="T9" fmla="*/ 92 h 630"/>
                <a:gd name="T10" fmla="*/ 52 w 588"/>
                <a:gd name="T11" fmla="*/ 138 h 630"/>
                <a:gd name="T12" fmla="*/ 24 w 588"/>
                <a:gd name="T13" fmla="*/ 192 h 630"/>
                <a:gd name="T14" fmla="*/ 6 w 588"/>
                <a:gd name="T15" fmla="*/ 252 h 630"/>
                <a:gd name="T16" fmla="*/ 0 w 588"/>
                <a:gd name="T17" fmla="*/ 314 h 630"/>
                <a:gd name="T18" fmla="*/ 2 w 588"/>
                <a:gd name="T19" fmla="*/ 346 h 630"/>
                <a:gd name="T20" fmla="*/ 14 w 588"/>
                <a:gd name="T21" fmla="*/ 408 h 630"/>
                <a:gd name="T22" fmla="*/ 36 w 588"/>
                <a:gd name="T23" fmla="*/ 464 h 630"/>
                <a:gd name="T24" fmla="*/ 68 w 588"/>
                <a:gd name="T25" fmla="*/ 514 h 630"/>
                <a:gd name="T26" fmla="*/ 108 w 588"/>
                <a:gd name="T27" fmla="*/ 558 h 630"/>
                <a:gd name="T28" fmla="*/ 154 w 588"/>
                <a:gd name="T29" fmla="*/ 592 h 630"/>
                <a:gd name="T30" fmla="*/ 208 w 588"/>
                <a:gd name="T31" fmla="*/ 614 h 630"/>
                <a:gd name="T32" fmla="*/ 264 w 588"/>
                <a:gd name="T33" fmla="*/ 628 h 630"/>
                <a:gd name="T34" fmla="*/ 294 w 588"/>
                <a:gd name="T35" fmla="*/ 630 h 630"/>
                <a:gd name="T36" fmla="*/ 354 w 588"/>
                <a:gd name="T37" fmla="*/ 622 h 630"/>
                <a:gd name="T38" fmla="*/ 410 w 588"/>
                <a:gd name="T39" fmla="*/ 604 h 630"/>
                <a:gd name="T40" fmla="*/ 458 w 588"/>
                <a:gd name="T41" fmla="*/ 576 h 630"/>
                <a:gd name="T42" fmla="*/ 502 w 588"/>
                <a:gd name="T43" fmla="*/ 536 h 630"/>
                <a:gd name="T44" fmla="*/ 538 w 588"/>
                <a:gd name="T45" fmla="*/ 490 h 630"/>
                <a:gd name="T46" fmla="*/ 566 w 588"/>
                <a:gd name="T47" fmla="*/ 436 h 630"/>
                <a:gd name="T48" fmla="*/ 582 w 588"/>
                <a:gd name="T49" fmla="*/ 378 h 630"/>
                <a:gd name="T50" fmla="*/ 588 w 588"/>
                <a:gd name="T51" fmla="*/ 314 h 630"/>
                <a:gd name="T52" fmla="*/ 588 w 588"/>
                <a:gd name="T53" fmla="*/ 282 h 630"/>
                <a:gd name="T54" fmla="*/ 576 w 588"/>
                <a:gd name="T55" fmla="*/ 222 h 630"/>
                <a:gd name="T56" fmla="*/ 554 w 588"/>
                <a:gd name="T57" fmla="*/ 164 h 630"/>
                <a:gd name="T58" fmla="*/ 522 w 588"/>
                <a:gd name="T59" fmla="*/ 114 h 630"/>
                <a:gd name="T60" fmla="*/ 482 w 588"/>
                <a:gd name="T61" fmla="*/ 72 h 630"/>
                <a:gd name="T62" fmla="*/ 434 w 588"/>
                <a:gd name="T63" fmla="*/ 38 h 630"/>
                <a:gd name="T64" fmla="*/ 382 w 588"/>
                <a:gd name="T65" fmla="*/ 14 h 630"/>
                <a:gd name="T66" fmla="*/ 324 w 588"/>
                <a:gd name="T67" fmla="*/ 2 h 630"/>
                <a:gd name="T68" fmla="*/ 294 w 588"/>
                <a:gd name="T69"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8" h="630">
                  <a:moveTo>
                    <a:pt x="294" y="0"/>
                  </a:moveTo>
                  <a:lnTo>
                    <a:pt x="294" y="0"/>
                  </a:lnTo>
                  <a:lnTo>
                    <a:pt x="264" y="2"/>
                  </a:lnTo>
                  <a:lnTo>
                    <a:pt x="236" y="6"/>
                  </a:lnTo>
                  <a:lnTo>
                    <a:pt x="208" y="14"/>
                  </a:lnTo>
                  <a:lnTo>
                    <a:pt x="180" y="24"/>
                  </a:lnTo>
                  <a:lnTo>
                    <a:pt x="154" y="38"/>
                  </a:lnTo>
                  <a:lnTo>
                    <a:pt x="130" y="54"/>
                  </a:lnTo>
                  <a:lnTo>
                    <a:pt x="108" y="72"/>
                  </a:lnTo>
                  <a:lnTo>
                    <a:pt x="88" y="92"/>
                  </a:lnTo>
                  <a:lnTo>
                    <a:pt x="68" y="114"/>
                  </a:lnTo>
                  <a:lnTo>
                    <a:pt x="52" y="138"/>
                  </a:lnTo>
                  <a:lnTo>
                    <a:pt x="36" y="164"/>
                  </a:lnTo>
                  <a:lnTo>
                    <a:pt x="24" y="192"/>
                  </a:lnTo>
                  <a:lnTo>
                    <a:pt x="14" y="222"/>
                  </a:lnTo>
                  <a:lnTo>
                    <a:pt x="6" y="252"/>
                  </a:lnTo>
                  <a:lnTo>
                    <a:pt x="2" y="282"/>
                  </a:lnTo>
                  <a:lnTo>
                    <a:pt x="0" y="314"/>
                  </a:lnTo>
                  <a:lnTo>
                    <a:pt x="0" y="314"/>
                  </a:lnTo>
                  <a:lnTo>
                    <a:pt x="2" y="346"/>
                  </a:lnTo>
                  <a:lnTo>
                    <a:pt x="6" y="378"/>
                  </a:lnTo>
                  <a:lnTo>
                    <a:pt x="14" y="408"/>
                  </a:lnTo>
                  <a:lnTo>
                    <a:pt x="24" y="436"/>
                  </a:lnTo>
                  <a:lnTo>
                    <a:pt x="36" y="464"/>
                  </a:lnTo>
                  <a:lnTo>
                    <a:pt x="52" y="490"/>
                  </a:lnTo>
                  <a:lnTo>
                    <a:pt x="68" y="514"/>
                  </a:lnTo>
                  <a:lnTo>
                    <a:pt x="88" y="536"/>
                  </a:lnTo>
                  <a:lnTo>
                    <a:pt x="108" y="558"/>
                  </a:lnTo>
                  <a:lnTo>
                    <a:pt x="130" y="576"/>
                  </a:lnTo>
                  <a:lnTo>
                    <a:pt x="154" y="592"/>
                  </a:lnTo>
                  <a:lnTo>
                    <a:pt x="180" y="604"/>
                  </a:lnTo>
                  <a:lnTo>
                    <a:pt x="208" y="614"/>
                  </a:lnTo>
                  <a:lnTo>
                    <a:pt x="236" y="622"/>
                  </a:lnTo>
                  <a:lnTo>
                    <a:pt x="264" y="628"/>
                  </a:lnTo>
                  <a:lnTo>
                    <a:pt x="294" y="630"/>
                  </a:lnTo>
                  <a:lnTo>
                    <a:pt x="294" y="630"/>
                  </a:lnTo>
                  <a:lnTo>
                    <a:pt x="324" y="628"/>
                  </a:lnTo>
                  <a:lnTo>
                    <a:pt x="354" y="622"/>
                  </a:lnTo>
                  <a:lnTo>
                    <a:pt x="382" y="614"/>
                  </a:lnTo>
                  <a:lnTo>
                    <a:pt x="410" y="604"/>
                  </a:lnTo>
                  <a:lnTo>
                    <a:pt x="434" y="592"/>
                  </a:lnTo>
                  <a:lnTo>
                    <a:pt x="458" y="576"/>
                  </a:lnTo>
                  <a:lnTo>
                    <a:pt x="482" y="558"/>
                  </a:lnTo>
                  <a:lnTo>
                    <a:pt x="502" y="536"/>
                  </a:lnTo>
                  <a:lnTo>
                    <a:pt x="522" y="514"/>
                  </a:lnTo>
                  <a:lnTo>
                    <a:pt x="538" y="490"/>
                  </a:lnTo>
                  <a:lnTo>
                    <a:pt x="554" y="464"/>
                  </a:lnTo>
                  <a:lnTo>
                    <a:pt x="566" y="436"/>
                  </a:lnTo>
                  <a:lnTo>
                    <a:pt x="576" y="408"/>
                  </a:lnTo>
                  <a:lnTo>
                    <a:pt x="582" y="378"/>
                  </a:lnTo>
                  <a:lnTo>
                    <a:pt x="588" y="346"/>
                  </a:lnTo>
                  <a:lnTo>
                    <a:pt x="588" y="314"/>
                  </a:lnTo>
                  <a:lnTo>
                    <a:pt x="588" y="314"/>
                  </a:lnTo>
                  <a:lnTo>
                    <a:pt x="588" y="282"/>
                  </a:lnTo>
                  <a:lnTo>
                    <a:pt x="582" y="252"/>
                  </a:lnTo>
                  <a:lnTo>
                    <a:pt x="576" y="222"/>
                  </a:lnTo>
                  <a:lnTo>
                    <a:pt x="566" y="192"/>
                  </a:lnTo>
                  <a:lnTo>
                    <a:pt x="554" y="164"/>
                  </a:lnTo>
                  <a:lnTo>
                    <a:pt x="538" y="138"/>
                  </a:lnTo>
                  <a:lnTo>
                    <a:pt x="522" y="114"/>
                  </a:lnTo>
                  <a:lnTo>
                    <a:pt x="502" y="92"/>
                  </a:lnTo>
                  <a:lnTo>
                    <a:pt x="482" y="72"/>
                  </a:lnTo>
                  <a:lnTo>
                    <a:pt x="458" y="54"/>
                  </a:lnTo>
                  <a:lnTo>
                    <a:pt x="434" y="38"/>
                  </a:lnTo>
                  <a:lnTo>
                    <a:pt x="410" y="24"/>
                  </a:lnTo>
                  <a:lnTo>
                    <a:pt x="382" y="14"/>
                  </a:lnTo>
                  <a:lnTo>
                    <a:pt x="354" y="6"/>
                  </a:lnTo>
                  <a:lnTo>
                    <a:pt x="324" y="2"/>
                  </a:lnTo>
                  <a:lnTo>
                    <a:pt x="294" y="0"/>
                  </a:lnTo>
                  <a:lnTo>
                    <a:pt x="29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
            <p:cNvSpPr>
              <a:spLocks/>
            </p:cNvSpPr>
            <p:nvPr/>
          </p:nvSpPr>
          <p:spPr bwMode="auto">
            <a:xfrm>
              <a:off x="2652" y="1860"/>
              <a:ext cx="574" cy="610"/>
            </a:xfrm>
            <a:custGeom>
              <a:avLst/>
              <a:gdLst>
                <a:gd name="T0" fmla="*/ 286 w 574"/>
                <a:gd name="T1" fmla="*/ 0 h 610"/>
                <a:gd name="T2" fmla="*/ 228 w 574"/>
                <a:gd name="T3" fmla="*/ 6 h 610"/>
                <a:gd name="T4" fmla="*/ 174 w 574"/>
                <a:gd name="T5" fmla="*/ 24 h 610"/>
                <a:gd name="T6" fmla="*/ 126 w 574"/>
                <a:gd name="T7" fmla="*/ 52 h 610"/>
                <a:gd name="T8" fmla="*/ 84 w 574"/>
                <a:gd name="T9" fmla="*/ 90 h 610"/>
                <a:gd name="T10" fmla="*/ 48 w 574"/>
                <a:gd name="T11" fmla="*/ 136 h 610"/>
                <a:gd name="T12" fmla="*/ 22 w 574"/>
                <a:gd name="T13" fmla="*/ 188 h 610"/>
                <a:gd name="T14" fmla="*/ 6 w 574"/>
                <a:gd name="T15" fmla="*/ 244 h 610"/>
                <a:gd name="T16" fmla="*/ 0 w 574"/>
                <a:gd name="T17" fmla="*/ 306 h 610"/>
                <a:gd name="T18" fmla="*/ 2 w 574"/>
                <a:gd name="T19" fmla="*/ 338 h 610"/>
                <a:gd name="T20" fmla="*/ 14 w 574"/>
                <a:gd name="T21" fmla="*/ 396 h 610"/>
                <a:gd name="T22" fmla="*/ 36 w 574"/>
                <a:gd name="T23" fmla="*/ 452 h 610"/>
                <a:gd name="T24" fmla="*/ 66 w 574"/>
                <a:gd name="T25" fmla="*/ 500 h 610"/>
                <a:gd name="T26" fmla="*/ 106 w 574"/>
                <a:gd name="T27" fmla="*/ 542 h 610"/>
                <a:gd name="T28" fmla="*/ 152 w 574"/>
                <a:gd name="T29" fmla="*/ 574 h 610"/>
                <a:gd name="T30" fmla="*/ 202 w 574"/>
                <a:gd name="T31" fmla="*/ 598 h 610"/>
                <a:gd name="T32" fmla="*/ 258 w 574"/>
                <a:gd name="T33" fmla="*/ 610 h 610"/>
                <a:gd name="T34" fmla="*/ 288 w 574"/>
                <a:gd name="T35" fmla="*/ 610 h 610"/>
                <a:gd name="T36" fmla="*/ 346 w 574"/>
                <a:gd name="T37" fmla="*/ 604 h 610"/>
                <a:gd name="T38" fmla="*/ 400 w 574"/>
                <a:gd name="T39" fmla="*/ 586 h 610"/>
                <a:gd name="T40" fmla="*/ 448 w 574"/>
                <a:gd name="T41" fmla="*/ 558 h 610"/>
                <a:gd name="T42" fmla="*/ 490 w 574"/>
                <a:gd name="T43" fmla="*/ 520 h 610"/>
                <a:gd name="T44" fmla="*/ 526 w 574"/>
                <a:gd name="T45" fmla="*/ 474 h 610"/>
                <a:gd name="T46" fmla="*/ 552 w 574"/>
                <a:gd name="T47" fmla="*/ 422 h 610"/>
                <a:gd name="T48" fmla="*/ 568 w 574"/>
                <a:gd name="T49" fmla="*/ 366 h 610"/>
                <a:gd name="T50" fmla="*/ 574 w 574"/>
                <a:gd name="T51" fmla="*/ 304 h 610"/>
                <a:gd name="T52" fmla="*/ 572 w 574"/>
                <a:gd name="T53" fmla="*/ 272 h 610"/>
                <a:gd name="T54" fmla="*/ 560 w 574"/>
                <a:gd name="T55" fmla="*/ 214 h 610"/>
                <a:gd name="T56" fmla="*/ 538 w 574"/>
                <a:gd name="T57" fmla="*/ 158 h 610"/>
                <a:gd name="T58" fmla="*/ 508 w 574"/>
                <a:gd name="T59" fmla="*/ 110 h 610"/>
                <a:gd name="T60" fmla="*/ 468 w 574"/>
                <a:gd name="T61" fmla="*/ 68 h 610"/>
                <a:gd name="T62" fmla="*/ 422 w 574"/>
                <a:gd name="T63" fmla="*/ 36 h 610"/>
                <a:gd name="T64" fmla="*/ 372 w 574"/>
                <a:gd name="T65" fmla="*/ 12 h 610"/>
                <a:gd name="T66" fmla="*/ 316 w 574"/>
                <a:gd name="T67" fmla="*/ 0 h 610"/>
                <a:gd name="T68" fmla="*/ 286 w 574"/>
                <a:gd name="T69"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4" h="610">
                  <a:moveTo>
                    <a:pt x="286" y="0"/>
                  </a:moveTo>
                  <a:lnTo>
                    <a:pt x="286" y="0"/>
                  </a:lnTo>
                  <a:lnTo>
                    <a:pt x="256" y="0"/>
                  </a:lnTo>
                  <a:lnTo>
                    <a:pt x="228" y="6"/>
                  </a:lnTo>
                  <a:lnTo>
                    <a:pt x="200" y="14"/>
                  </a:lnTo>
                  <a:lnTo>
                    <a:pt x="174" y="24"/>
                  </a:lnTo>
                  <a:lnTo>
                    <a:pt x="150" y="36"/>
                  </a:lnTo>
                  <a:lnTo>
                    <a:pt x="126" y="52"/>
                  </a:lnTo>
                  <a:lnTo>
                    <a:pt x="104" y="70"/>
                  </a:lnTo>
                  <a:lnTo>
                    <a:pt x="84" y="90"/>
                  </a:lnTo>
                  <a:lnTo>
                    <a:pt x="66" y="112"/>
                  </a:lnTo>
                  <a:lnTo>
                    <a:pt x="48" y="136"/>
                  </a:lnTo>
                  <a:lnTo>
                    <a:pt x="34" y="160"/>
                  </a:lnTo>
                  <a:lnTo>
                    <a:pt x="22" y="188"/>
                  </a:lnTo>
                  <a:lnTo>
                    <a:pt x="12" y="216"/>
                  </a:lnTo>
                  <a:lnTo>
                    <a:pt x="6" y="244"/>
                  </a:lnTo>
                  <a:lnTo>
                    <a:pt x="2" y="274"/>
                  </a:lnTo>
                  <a:lnTo>
                    <a:pt x="0" y="306"/>
                  </a:lnTo>
                  <a:lnTo>
                    <a:pt x="0" y="306"/>
                  </a:lnTo>
                  <a:lnTo>
                    <a:pt x="2" y="338"/>
                  </a:lnTo>
                  <a:lnTo>
                    <a:pt x="6" y="368"/>
                  </a:lnTo>
                  <a:lnTo>
                    <a:pt x="14" y="396"/>
                  </a:lnTo>
                  <a:lnTo>
                    <a:pt x="24" y="424"/>
                  </a:lnTo>
                  <a:lnTo>
                    <a:pt x="36" y="452"/>
                  </a:lnTo>
                  <a:lnTo>
                    <a:pt x="50" y="476"/>
                  </a:lnTo>
                  <a:lnTo>
                    <a:pt x="66" y="500"/>
                  </a:lnTo>
                  <a:lnTo>
                    <a:pt x="86" y="522"/>
                  </a:lnTo>
                  <a:lnTo>
                    <a:pt x="106" y="542"/>
                  </a:lnTo>
                  <a:lnTo>
                    <a:pt x="128" y="558"/>
                  </a:lnTo>
                  <a:lnTo>
                    <a:pt x="152" y="574"/>
                  </a:lnTo>
                  <a:lnTo>
                    <a:pt x="176" y="586"/>
                  </a:lnTo>
                  <a:lnTo>
                    <a:pt x="202" y="598"/>
                  </a:lnTo>
                  <a:lnTo>
                    <a:pt x="230" y="604"/>
                  </a:lnTo>
                  <a:lnTo>
                    <a:pt x="258" y="610"/>
                  </a:lnTo>
                  <a:lnTo>
                    <a:pt x="288" y="610"/>
                  </a:lnTo>
                  <a:lnTo>
                    <a:pt x="288" y="610"/>
                  </a:lnTo>
                  <a:lnTo>
                    <a:pt x="318" y="608"/>
                  </a:lnTo>
                  <a:lnTo>
                    <a:pt x="346" y="604"/>
                  </a:lnTo>
                  <a:lnTo>
                    <a:pt x="372" y="596"/>
                  </a:lnTo>
                  <a:lnTo>
                    <a:pt x="400" y="586"/>
                  </a:lnTo>
                  <a:lnTo>
                    <a:pt x="424" y="574"/>
                  </a:lnTo>
                  <a:lnTo>
                    <a:pt x="448" y="558"/>
                  </a:lnTo>
                  <a:lnTo>
                    <a:pt x="470" y="540"/>
                  </a:lnTo>
                  <a:lnTo>
                    <a:pt x="490" y="520"/>
                  </a:lnTo>
                  <a:lnTo>
                    <a:pt x="508" y="498"/>
                  </a:lnTo>
                  <a:lnTo>
                    <a:pt x="526" y="474"/>
                  </a:lnTo>
                  <a:lnTo>
                    <a:pt x="540" y="450"/>
                  </a:lnTo>
                  <a:lnTo>
                    <a:pt x="552" y="422"/>
                  </a:lnTo>
                  <a:lnTo>
                    <a:pt x="560" y="394"/>
                  </a:lnTo>
                  <a:lnTo>
                    <a:pt x="568" y="366"/>
                  </a:lnTo>
                  <a:lnTo>
                    <a:pt x="572" y="334"/>
                  </a:lnTo>
                  <a:lnTo>
                    <a:pt x="574" y="304"/>
                  </a:lnTo>
                  <a:lnTo>
                    <a:pt x="574" y="304"/>
                  </a:lnTo>
                  <a:lnTo>
                    <a:pt x="572" y="272"/>
                  </a:lnTo>
                  <a:lnTo>
                    <a:pt x="568" y="242"/>
                  </a:lnTo>
                  <a:lnTo>
                    <a:pt x="560" y="214"/>
                  </a:lnTo>
                  <a:lnTo>
                    <a:pt x="550" y="186"/>
                  </a:lnTo>
                  <a:lnTo>
                    <a:pt x="538" y="158"/>
                  </a:lnTo>
                  <a:lnTo>
                    <a:pt x="524" y="134"/>
                  </a:lnTo>
                  <a:lnTo>
                    <a:pt x="508" y="110"/>
                  </a:lnTo>
                  <a:lnTo>
                    <a:pt x="488" y="88"/>
                  </a:lnTo>
                  <a:lnTo>
                    <a:pt x="468" y="68"/>
                  </a:lnTo>
                  <a:lnTo>
                    <a:pt x="446" y="50"/>
                  </a:lnTo>
                  <a:lnTo>
                    <a:pt x="422" y="36"/>
                  </a:lnTo>
                  <a:lnTo>
                    <a:pt x="398" y="22"/>
                  </a:lnTo>
                  <a:lnTo>
                    <a:pt x="372" y="12"/>
                  </a:lnTo>
                  <a:lnTo>
                    <a:pt x="344" y="6"/>
                  </a:lnTo>
                  <a:lnTo>
                    <a:pt x="316" y="0"/>
                  </a:lnTo>
                  <a:lnTo>
                    <a:pt x="286" y="0"/>
                  </a:lnTo>
                  <a:lnTo>
                    <a:pt x="28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9"/>
            <p:cNvSpPr>
              <a:spLocks/>
            </p:cNvSpPr>
            <p:nvPr/>
          </p:nvSpPr>
          <p:spPr bwMode="auto">
            <a:xfrm>
              <a:off x="2662" y="1864"/>
              <a:ext cx="558" cy="594"/>
            </a:xfrm>
            <a:custGeom>
              <a:avLst/>
              <a:gdLst>
                <a:gd name="T0" fmla="*/ 278 w 558"/>
                <a:gd name="T1" fmla="*/ 0 h 594"/>
                <a:gd name="T2" fmla="*/ 222 w 558"/>
                <a:gd name="T3" fmla="*/ 6 h 594"/>
                <a:gd name="T4" fmla="*/ 168 w 558"/>
                <a:gd name="T5" fmla="*/ 24 h 594"/>
                <a:gd name="T6" fmla="*/ 122 w 558"/>
                <a:gd name="T7" fmla="*/ 52 h 594"/>
                <a:gd name="T8" fmla="*/ 80 w 558"/>
                <a:gd name="T9" fmla="*/ 90 h 594"/>
                <a:gd name="T10" fmla="*/ 46 w 558"/>
                <a:gd name="T11" fmla="*/ 134 h 594"/>
                <a:gd name="T12" fmla="*/ 22 w 558"/>
                <a:gd name="T13" fmla="*/ 184 h 594"/>
                <a:gd name="T14" fmla="*/ 6 w 558"/>
                <a:gd name="T15" fmla="*/ 240 h 594"/>
                <a:gd name="T16" fmla="*/ 0 w 558"/>
                <a:gd name="T17" fmla="*/ 300 h 594"/>
                <a:gd name="T18" fmla="*/ 2 w 558"/>
                <a:gd name="T19" fmla="*/ 330 h 594"/>
                <a:gd name="T20" fmla="*/ 14 w 558"/>
                <a:gd name="T21" fmla="*/ 388 h 594"/>
                <a:gd name="T22" fmla="*/ 34 w 558"/>
                <a:gd name="T23" fmla="*/ 440 h 594"/>
                <a:gd name="T24" fmla="*/ 66 w 558"/>
                <a:gd name="T25" fmla="*/ 488 h 594"/>
                <a:gd name="T26" fmla="*/ 104 w 558"/>
                <a:gd name="T27" fmla="*/ 528 h 594"/>
                <a:gd name="T28" fmla="*/ 148 w 558"/>
                <a:gd name="T29" fmla="*/ 560 h 594"/>
                <a:gd name="T30" fmla="*/ 198 w 558"/>
                <a:gd name="T31" fmla="*/ 582 h 594"/>
                <a:gd name="T32" fmla="*/ 252 w 558"/>
                <a:gd name="T33" fmla="*/ 592 h 594"/>
                <a:gd name="T34" fmla="*/ 282 w 558"/>
                <a:gd name="T35" fmla="*/ 594 h 594"/>
                <a:gd name="T36" fmla="*/ 338 w 558"/>
                <a:gd name="T37" fmla="*/ 588 h 594"/>
                <a:gd name="T38" fmla="*/ 390 w 558"/>
                <a:gd name="T39" fmla="*/ 570 h 594"/>
                <a:gd name="T40" fmla="*/ 436 w 558"/>
                <a:gd name="T41" fmla="*/ 542 h 594"/>
                <a:gd name="T42" fmla="*/ 478 w 558"/>
                <a:gd name="T43" fmla="*/ 506 h 594"/>
                <a:gd name="T44" fmla="*/ 512 w 558"/>
                <a:gd name="T45" fmla="*/ 462 h 594"/>
                <a:gd name="T46" fmla="*/ 538 w 558"/>
                <a:gd name="T47" fmla="*/ 410 h 594"/>
                <a:gd name="T48" fmla="*/ 554 w 558"/>
                <a:gd name="T49" fmla="*/ 354 h 594"/>
                <a:gd name="T50" fmla="*/ 558 w 558"/>
                <a:gd name="T51" fmla="*/ 294 h 594"/>
                <a:gd name="T52" fmla="*/ 556 w 558"/>
                <a:gd name="T53" fmla="*/ 264 h 594"/>
                <a:gd name="T54" fmla="*/ 546 w 558"/>
                <a:gd name="T55" fmla="*/ 206 h 594"/>
                <a:gd name="T56" fmla="*/ 524 w 558"/>
                <a:gd name="T57" fmla="*/ 154 h 594"/>
                <a:gd name="T58" fmla="*/ 494 w 558"/>
                <a:gd name="T59" fmla="*/ 106 h 594"/>
                <a:gd name="T60" fmla="*/ 456 w 558"/>
                <a:gd name="T61" fmla="*/ 66 h 594"/>
                <a:gd name="T62" fmla="*/ 410 w 558"/>
                <a:gd name="T63" fmla="*/ 36 h 594"/>
                <a:gd name="T64" fmla="*/ 360 w 558"/>
                <a:gd name="T65" fmla="*/ 14 h 594"/>
                <a:gd name="T66" fmla="*/ 306 w 558"/>
                <a:gd name="T67" fmla="*/ 2 h 594"/>
                <a:gd name="T68" fmla="*/ 278 w 558"/>
                <a:gd name="T69"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8" h="594">
                  <a:moveTo>
                    <a:pt x="278" y="0"/>
                  </a:moveTo>
                  <a:lnTo>
                    <a:pt x="278" y="0"/>
                  </a:lnTo>
                  <a:lnTo>
                    <a:pt x="248" y="2"/>
                  </a:lnTo>
                  <a:lnTo>
                    <a:pt x="222" y="6"/>
                  </a:lnTo>
                  <a:lnTo>
                    <a:pt x="194" y="14"/>
                  </a:lnTo>
                  <a:lnTo>
                    <a:pt x="168" y="24"/>
                  </a:lnTo>
                  <a:lnTo>
                    <a:pt x="144" y="38"/>
                  </a:lnTo>
                  <a:lnTo>
                    <a:pt x="122" y="52"/>
                  </a:lnTo>
                  <a:lnTo>
                    <a:pt x="100" y="70"/>
                  </a:lnTo>
                  <a:lnTo>
                    <a:pt x="80" y="90"/>
                  </a:lnTo>
                  <a:lnTo>
                    <a:pt x="62" y="110"/>
                  </a:lnTo>
                  <a:lnTo>
                    <a:pt x="46" y="134"/>
                  </a:lnTo>
                  <a:lnTo>
                    <a:pt x="32" y="158"/>
                  </a:lnTo>
                  <a:lnTo>
                    <a:pt x="22" y="184"/>
                  </a:lnTo>
                  <a:lnTo>
                    <a:pt x="12" y="212"/>
                  </a:lnTo>
                  <a:lnTo>
                    <a:pt x="6" y="240"/>
                  </a:lnTo>
                  <a:lnTo>
                    <a:pt x="2" y="270"/>
                  </a:lnTo>
                  <a:lnTo>
                    <a:pt x="0" y="300"/>
                  </a:lnTo>
                  <a:lnTo>
                    <a:pt x="0" y="300"/>
                  </a:lnTo>
                  <a:lnTo>
                    <a:pt x="2" y="330"/>
                  </a:lnTo>
                  <a:lnTo>
                    <a:pt x="6" y="360"/>
                  </a:lnTo>
                  <a:lnTo>
                    <a:pt x="14" y="388"/>
                  </a:lnTo>
                  <a:lnTo>
                    <a:pt x="22" y="414"/>
                  </a:lnTo>
                  <a:lnTo>
                    <a:pt x="34" y="440"/>
                  </a:lnTo>
                  <a:lnTo>
                    <a:pt x="48" y="464"/>
                  </a:lnTo>
                  <a:lnTo>
                    <a:pt x="66" y="488"/>
                  </a:lnTo>
                  <a:lnTo>
                    <a:pt x="84" y="508"/>
                  </a:lnTo>
                  <a:lnTo>
                    <a:pt x="104" y="528"/>
                  </a:lnTo>
                  <a:lnTo>
                    <a:pt x="124" y="544"/>
                  </a:lnTo>
                  <a:lnTo>
                    <a:pt x="148" y="560"/>
                  </a:lnTo>
                  <a:lnTo>
                    <a:pt x="172" y="572"/>
                  </a:lnTo>
                  <a:lnTo>
                    <a:pt x="198" y="582"/>
                  </a:lnTo>
                  <a:lnTo>
                    <a:pt x="224" y="588"/>
                  </a:lnTo>
                  <a:lnTo>
                    <a:pt x="252" y="592"/>
                  </a:lnTo>
                  <a:lnTo>
                    <a:pt x="282" y="594"/>
                  </a:lnTo>
                  <a:lnTo>
                    <a:pt x="282" y="594"/>
                  </a:lnTo>
                  <a:lnTo>
                    <a:pt x="310" y="592"/>
                  </a:lnTo>
                  <a:lnTo>
                    <a:pt x="338" y="588"/>
                  </a:lnTo>
                  <a:lnTo>
                    <a:pt x="364" y="580"/>
                  </a:lnTo>
                  <a:lnTo>
                    <a:pt x="390" y="570"/>
                  </a:lnTo>
                  <a:lnTo>
                    <a:pt x="414" y="558"/>
                  </a:lnTo>
                  <a:lnTo>
                    <a:pt x="436" y="542"/>
                  </a:lnTo>
                  <a:lnTo>
                    <a:pt x="458" y="524"/>
                  </a:lnTo>
                  <a:lnTo>
                    <a:pt x="478" y="506"/>
                  </a:lnTo>
                  <a:lnTo>
                    <a:pt x="496" y="484"/>
                  </a:lnTo>
                  <a:lnTo>
                    <a:pt x="512" y="462"/>
                  </a:lnTo>
                  <a:lnTo>
                    <a:pt x="526" y="436"/>
                  </a:lnTo>
                  <a:lnTo>
                    <a:pt x="538" y="410"/>
                  </a:lnTo>
                  <a:lnTo>
                    <a:pt x="546" y="384"/>
                  </a:lnTo>
                  <a:lnTo>
                    <a:pt x="554" y="354"/>
                  </a:lnTo>
                  <a:lnTo>
                    <a:pt x="558" y="326"/>
                  </a:lnTo>
                  <a:lnTo>
                    <a:pt x="558" y="294"/>
                  </a:lnTo>
                  <a:lnTo>
                    <a:pt x="558" y="294"/>
                  </a:lnTo>
                  <a:lnTo>
                    <a:pt x="556" y="264"/>
                  </a:lnTo>
                  <a:lnTo>
                    <a:pt x="552" y="236"/>
                  </a:lnTo>
                  <a:lnTo>
                    <a:pt x="546" y="206"/>
                  </a:lnTo>
                  <a:lnTo>
                    <a:pt x="536" y="180"/>
                  </a:lnTo>
                  <a:lnTo>
                    <a:pt x="524" y="154"/>
                  </a:lnTo>
                  <a:lnTo>
                    <a:pt x="510" y="130"/>
                  </a:lnTo>
                  <a:lnTo>
                    <a:pt x="494" y="106"/>
                  </a:lnTo>
                  <a:lnTo>
                    <a:pt x="474" y="86"/>
                  </a:lnTo>
                  <a:lnTo>
                    <a:pt x="456" y="66"/>
                  </a:lnTo>
                  <a:lnTo>
                    <a:pt x="434" y="50"/>
                  </a:lnTo>
                  <a:lnTo>
                    <a:pt x="410" y="36"/>
                  </a:lnTo>
                  <a:lnTo>
                    <a:pt x="386" y="22"/>
                  </a:lnTo>
                  <a:lnTo>
                    <a:pt x="360" y="14"/>
                  </a:lnTo>
                  <a:lnTo>
                    <a:pt x="334" y="6"/>
                  </a:lnTo>
                  <a:lnTo>
                    <a:pt x="306" y="2"/>
                  </a:lnTo>
                  <a:lnTo>
                    <a:pt x="278" y="0"/>
                  </a:lnTo>
                  <a:lnTo>
                    <a:pt x="278"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0"/>
            <p:cNvSpPr>
              <a:spLocks/>
            </p:cNvSpPr>
            <p:nvPr/>
          </p:nvSpPr>
          <p:spPr bwMode="auto">
            <a:xfrm>
              <a:off x="2672" y="1870"/>
              <a:ext cx="544" cy="576"/>
            </a:xfrm>
            <a:custGeom>
              <a:avLst/>
              <a:gdLst>
                <a:gd name="T0" fmla="*/ 268 w 544"/>
                <a:gd name="T1" fmla="*/ 0 h 576"/>
                <a:gd name="T2" fmla="*/ 214 w 544"/>
                <a:gd name="T3" fmla="*/ 6 h 576"/>
                <a:gd name="T4" fmla="*/ 162 w 544"/>
                <a:gd name="T5" fmla="*/ 24 h 576"/>
                <a:gd name="T6" fmla="*/ 118 w 544"/>
                <a:gd name="T7" fmla="*/ 50 h 576"/>
                <a:gd name="T8" fmla="*/ 78 w 544"/>
                <a:gd name="T9" fmla="*/ 86 h 576"/>
                <a:gd name="T10" fmla="*/ 44 w 544"/>
                <a:gd name="T11" fmla="*/ 130 h 576"/>
                <a:gd name="T12" fmla="*/ 20 w 544"/>
                <a:gd name="T13" fmla="*/ 178 h 576"/>
                <a:gd name="T14" fmla="*/ 4 w 544"/>
                <a:gd name="T15" fmla="*/ 234 h 576"/>
                <a:gd name="T16" fmla="*/ 0 w 544"/>
                <a:gd name="T17" fmla="*/ 292 h 576"/>
                <a:gd name="T18" fmla="*/ 2 w 544"/>
                <a:gd name="T19" fmla="*/ 320 h 576"/>
                <a:gd name="T20" fmla="*/ 12 w 544"/>
                <a:gd name="T21" fmla="*/ 376 h 576"/>
                <a:gd name="T22" fmla="*/ 34 w 544"/>
                <a:gd name="T23" fmla="*/ 428 h 576"/>
                <a:gd name="T24" fmla="*/ 64 w 544"/>
                <a:gd name="T25" fmla="*/ 474 h 576"/>
                <a:gd name="T26" fmla="*/ 100 w 544"/>
                <a:gd name="T27" fmla="*/ 512 h 576"/>
                <a:gd name="T28" fmla="*/ 144 w 544"/>
                <a:gd name="T29" fmla="*/ 542 h 576"/>
                <a:gd name="T30" fmla="*/ 194 w 544"/>
                <a:gd name="T31" fmla="*/ 564 h 576"/>
                <a:gd name="T32" fmla="*/ 246 w 544"/>
                <a:gd name="T33" fmla="*/ 574 h 576"/>
                <a:gd name="T34" fmla="*/ 274 w 544"/>
                <a:gd name="T35" fmla="*/ 576 h 576"/>
                <a:gd name="T36" fmla="*/ 328 w 544"/>
                <a:gd name="T37" fmla="*/ 570 h 576"/>
                <a:gd name="T38" fmla="*/ 380 w 544"/>
                <a:gd name="T39" fmla="*/ 552 h 576"/>
                <a:gd name="T40" fmla="*/ 426 w 544"/>
                <a:gd name="T41" fmla="*/ 524 h 576"/>
                <a:gd name="T42" fmla="*/ 466 w 544"/>
                <a:gd name="T43" fmla="*/ 488 h 576"/>
                <a:gd name="T44" fmla="*/ 498 w 544"/>
                <a:gd name="T45" fmla="*/ 446 h 576"/>
                <a:gd name="T46" fmla="*/ 522 w 544"/>
                <a:gd name="T47" fmla="*/ 396 h 576"/>
                <a:gd name="T48" fmla="*/ 538 w 544"/>
                <a:gd name="T49" fmla="*/ 342 h 576"/>
                <a:gd name="T50" fmla="*/ 544 w 544"/>
                <a:gd name="T51" fmla="*/ 284 h 576"/>
                <a:gd name="T52" fmla="*/ 542 w 544"/>
                <a:gd name="T53" fmla="*/ 254 h 576"/>
                <a:gd name="T54" fmla="*/ 530 w 544"/>
                <a:gd name="T55" fmla="*/ 198 h 576"/>
                <a:gd name="T56" fmla="*/ 508 w 544"/>
                <a:gd name="T57" fmla="*/ 148 h 576"/>
                <a:gd name="T58" fmla="*/ 480 w 544"/>
                <a:gd name="T59" fmla="*/ 102 h 576"/>
                <a:gd name="T60" fmla="*/ 442 w 544"/>
                <a:gd name="T61" fmla="*/ 64 h 576"/>
                <a:gd name="T62" fmla="*/ 398 w 544"/>
                <a:gd name="T63" fmla="*/ 32 h 576"/>
                <a:gd name="T64" fmla="*/ 350 w 544"/>
                <a:gd name="T65" fmla="*/ 12 h 576"/>
                <a:gd name="T66" fmla="*/ 296 w 544"/>
                <a:gd name="T67" fmla="*/ 0 h 576"/>
                <a:gd name="T68" fmla="*/ 268 w 544"/>
                <a:gd name="T6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76">
                  <a:moveTo>
                    <a:pt x="268" y="0"/>
                  </a:moveTo>
                  <a:lnTo>
                    <a:pt x="268" y="0"/>
                  </a:lnTo>
                  <a:lnTo>
                    <a:pt x="240" y="2"/>
                  </a:lnTo>
                  <a:lnTo>
                    <a:pt x="214" y="6"/>
                  </a:lnTo>
                  <a:lnTo>
                    <a:pt x="188" y="14"/>
                  </a:lnTo>
                  <a:lnTo>
                    <a:pt x="162" y="24"/>
                  </a:lnTo>
                  <a:lnTo>
                    <a:pt x="140" y="36"/>
                  </a:lnTo>
                  <a:lnTo>
                    <a:pt x="118" y="50"/>
                  </a:lnTo>
                  <a:lnTo>
                    <a:pt x="96" y="68"/>
                  </a:lnTo>
                  <a:lnTo>
                    <a:pt x="78" y="86"/>
                  </a:lnTo>
                  <a:lnTo>
                    <a:pt x="60" y="108"/>
                  </a:lnTo>
                  <a:lnTo>
                    <a:pt x="44" y="130"/>
                  </a:lnTo>
                  <a:lnTo>
                    <a:pt x="30" y="154"/>
                  </a:lnTo>
                  <a:lnTo>
                    <a:pt x="20" y="178"/>
                  </a:lnTo>
                  <a:lnTo>
                    <a:pt x="10" y="206"/>
                  </a:lnTo>
                  <a:lnTo>
                    <a:pt x="4" y="234"/>
                  </a:lnTo>
                  <a:lnTo>
                    <a:pt x="0" y="262"/>
                  </a:lnTo>
                  <a:lnTo>
                    <a:pt x="0" y="292"/>
                  </a:lnTo>
                  <a:lnTo>
                    <a:pt x="0" y="292"/>
                  </a:lnTo>
                  <a:lnTo>
                    <a:pt x="2" y="320"/>
                  </a:lnTo>
                  <a:lnTo>
                    <a:pt x="6" y="348"/>
                  </a:lnTo>
                  <a:lnTo>
                    <a:pt x="12" y="376"/>
                  </a:lnTo>
                  <a:lnTo>
                    <a:pt x="22" y="402"/>
                  </a:lnTo>
                  <a:lnTo>
                    <a:pt x="34" y="428"/>
                  </a:lnTo>
                  <a:lnTo>
                    <a:pt x="48" y="452"/>
                  </a:lnTo>
                  <a:lnTo>
                    <a:pt x="64" y="474"/>
                  </a:lnTo>
                  <a:lnTo>
                    <a:pt x="82" y="494"/>
                  </a:lnTo>
                  <a:lnTo>
                    <a:pt x="100" y="512"/>
                  </a:lnTo>
                  <a:lnTo>
                    <a:pt x="122" y="528"/>
                  </a:lnTo>
                  <a:lnTo>
                    <a:pt x="144" y="542"/>
                  </a:lnTo>
                  <a:lnTo>
                    <a:pt x="168" y="554"/>
                  </a:lnTo>
                  <a:lnTo>
                    <a:pt x="194" y="564"/>
                  </a:lnTo>
                  <a:lnTo>
                    <a:pt x="220" y="570"/>
                  </a:lnTo>
                  <a:lnTo>
                    <a:pt x="246" y="574"/>
                  </a:lnTo>
                  <a:lnTo>
                    <a:pt x="274" y="576"/>
                  </a:lnTo>
                  <a:lnTo>
                    <a:pt x="274" y="576"/>
                  </a:lnTo>
                  <a:lnTo>
                    <a:pt x="302" y="574"/>
                  </a:lnTo>
                  <a:lnTo>
                    <a:pt x="328" y="570"/>
                  </a:lnTo>
                  <a:lnTo>
                    <a:pt x="354" y="562"/>
                  </a:lnTo>
                  <a:lnTo>
                    <a:pt x="380" y="552"/>
                  </a:lnTo>
                  <a:lnTo>
                    <a:pt x="404" y="540"/>
                  </a:lnTo>
                  <a:lnTo>
                    <a:pt x="426" y="524"/>
                  </a:lnTo>
                  <a:lnTo>
                    <a:pt x="446" y="508"/>
                  </a:lnTo>
                  <a:lnTo>
                    <a:pt x="466" y="488"/>
                  </a:lnTo>
                  <a:lnTo>
                    <a:pt x="482" y="468"/>
                  </a:lnTo>
                  <a:lnTo>
                    <a:pt x="498" y="446"/>
                  </a:lnTo>
                  <a:lnTo>
                    <a:pt x="512" y="422"/>
                  </a:lnTo>
                  <a:lnTo>
                    <a:pt x="522" y="396"/>
                  </a:lnTo>
                  <a:lnTo>
                    <a:pt x="532" y="370"/>
                  </a:lnTo>
                  <a:lnTo>
                    <a:pt x="538" y="342"/>
                  </a:lnTo>
                  <a:lnTo>
                    <a:pt x="542" y="314"/>
                  </a:lnTo>
                  <a:lnTo>
                    <a:pt x="544" y="284"/>
                  </a:lnTo>
                  <a:lnTo>
                    <a:pt x="544" y="284"/>
                  </a:lnTo>
                  <a:lnTo>
                    <a:pt x="542" y="254"/>
                  </a:lnTo>
                  <a:lnTo>
                    <a:pt x="536" y="226"/>
                  </a:lnTo>
                  <a:lnTo>
                    <a:pt x="530" y="198"/>
                  </a:lnTo>
                  <a:lnTo>
                    <a:pt x="520" y="172"/>
                  </a:lnTo>
                  <a:lnTo>
                    <a:pt x="508" y="148"/>
                  </a:lnTo>
                  <a:lnTo>
                    <a:pt x="494" y="124"/>
                  </a:lnTo>
                  <a:lnTo>
                    <a:pt x="480" y="102"/>
                  </a:lnTo>
                  <a:lnTo>
                    <a:pt x="462" y="82"/>
                  </a:lnTo>
                  <a:lnTo>
                    <a:pt x="442" y="64"/>
                  </a:lnTo>
                  <a:lnTo>
                    <a:pt x="420" y="48"/>
                  </a:lnTo>
                  <a:lnTo>
                    <a:pt x="398" y="32"/>
                  </a:lnTo>
                  <a:lnTo>
                    <a:pt x="374" y="20"/>
                  </a:lnTo>
                  <a:lnTo>
                    <a:pt x="350" y="12"/>
                  </a:lnTo>
                  <a:lnTo>
                    <a:pt x="324" y="4"/>
                  </a:lnTo>
                  <a:lnTo>
                    <a:pt x="296" y="0"/>
                  </a:lnTo>
                  <a:lnTo>
                    <a:pt x="268" y="0"/>
                  </a:lnTo>
                  <a:lnTo>
                    <a:pt x="26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1"/>
            <p:cNvSpPr>
              <a:spLocks/>
            </p:cNvSpPr>
            <p:nvPr/>
          </p:nvSpPr>
          <p:spPr bwMode="auto">
            <a:xfrm>
              <a:off x="2682" y="1874"/>
              <a:ext cx="528" cy="560"/>
            </a:xfrm>
            <a:custGeom>
              <a:avLst/>
              <a:gdLst>
                <a:gd name="T0" fmla="*/ 260 w 528"/>
                <a:gd name="T1" fmla="*/ 0 h 560"/>
                <a:gd name="T2" fmla="*/ 206 w 528"/>
                <a:gd name="T3" fmla="*/ 8 h 560"/>
                <a:gd name="T4" fmla="*/ 158 w 528"/>
                <a:gd name="T5" fmla="*/ 24 h 560"/>
                <a:gd name="T6" fmla="*/ 112 w 528"/>
                <a:gd name="T7" fmla="*/ 52 h 560"/>
                <a:gd name="T8" fmla="*/ 74 w 528"/>
                <a:gd name="T9" fmla="*/ 86 h 560"/>
                <a:gd name="T10" fmla="*/ 42 w 528"/>
                <a:gd name="T11" fmla="*/ 128 h 560"/>
                <a:gd name="T12" fmla="*/ 18 w 528"/>
                <a:gd name="T13" fmla="*/ 176 h 560"/>
                <a:gd name="T14" fmla="*/ 4 w 528"/>
                <a:gd name="T15" fmla="*/ 228 h 560"/>
                <a:gd name="T16" fmla="*/ 0 w 528"/>
                <a:gd name="T17" fmla="*/ 284 h 560"/>
                <a:gd name="T18" fmla="*/ 0 w 528"/>
                <a:gd name="T19" fmla="*/ 314 h 560"/>
                <a:gd name="T20" fmla="*/ 12 w 528"/>
                <a:gd name="T21" fmla="*/ 368 h 560"/>
                <a:gd name="T22" fmla="*/ 32 w 528"/>
                <a:gd name="T23" fmla="*/ 416 h 560"/>
                <a:gd name="T24" fmla="*/ 62 w 528"/>
                <a:gd name="T25" fmla="*/ 460 h 560"/>
                <a:gd name="T26" fmla="*/ 98 w 528"/>
                <a:gd name="T27" fmla="*/ 498 h 560"/>
                <a:gd name="T28" fmla="*/ 142 w 528"/>
                <a:gd name="T29" fmla="*/ 528 h 560"/>
                <a:gd name="T30" fmla="*/ 188 w 528"/>
                <a:gd name="T31" fmla="*/ 548 h 560"/>
                <a:gd name="T32" fmla="*/ 240 w 528"/>
                <a:gd name="T33" fmla="*/ 558 h 560"/>
                <a:gd name="T34" fmla="*/ 268 w 528"/>
                <a:gd name="T35" fmla="*/ 560 h 560"/>
                <a:gd name="T36" fmla="*/ 320 w 528"/>
                <a:gd name="T37" fmla="*/ 552 h 560"/>
                <a:gd name="T38" fmla="*/ 370 w 528"/>
                <a:gd name="T39" fmla="*/ 536 h 560"/>
                <a:gd name="T40" fmla="*/ 414 w 528"/>
                <a:gd name="T41" fmla="*/ 508 h 560"/>
                <a:gd name="T42" fmla="*/ 454 w 528"/>
                <a:gd name="T43" fmla="*/ 474 h 560"/>
                <a:gd name="T44" fmla="*/ 484 w 528"/>
                <a:gd name="T45" fmla="*/ 432 h 560"/>
                <a:gd name="T46" fmla="*/ 508 w 528"/>
                <a:gd name="T47" fmla="*/ 384 h 560"/>
                <a:gd name="T48" fmla="*/ 524 w 528"/>
                <a:gd name="T49" fmla="*/ 332 h 560"/>
                <a:gd name="T50" fmla="*/ 528 w 528"/>
                <a:gd name="T51" fmla="*/ 276 h 560"/>
                <a:gd name="T52" fmla="*/ 526 w 528"/>
                <a:gd name="T53" fmla="*/ 246 h 560"/>
                <a:gd name="T54" fmla="*/ 514 w 528"/>
                <a:gd name="T55" fmla="*/ 192 h 560"/>
                <a:gd name="T56" fmla="*/ 494 w 528"/>
                <a:gd name="T57" fmla="*/ 144 h 560"/>
                <a:gd name="T58" fmla="*/ 464 w 528"/>
                <a:gd name="T59" fmla="*/ 100 h 560"/>
                <a:gd name="T60" fmla="*/ 428 w 528"/>
                <a:gd name="T61" fmla="*/ 62 h 560"/>
                <a:gd name="T62" fmla="*/ 386 w 528"/>
                <a:gd name="T63" fmla="*/ 32 h 560"/>
                <a:gd name="T64" fmla="*/ 338 w 528"/>
                <a:gd name="T65" fmla="*/ 12 h 560"/>
                <a:gd name="T66" fmla="*/ 286 w 528"/>
                <a:gd name="T67" fmla="*/ 2 h 560"/>
                <a:gd name="T68" fmla="*/ 260 w 528"/>
                <a:gd name="T6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8" h="560">
                  <a:moveTo>
                    <a:pt x="260" y="0"/>
                  </a:moveTo>
                  <a:lnTo>
                    <a:pt x="260" y="0"/>
                  </a:lnTo>
                  <a:lnTo>
                    <a:pt x="232" y="2"/>
                  </a:lnTo>
                  <a:lnTo>
                    <a:pt x="206" y="8"/>
                  </a:lnTo>
                  <a:lnTo>
                    <a:pt x="182" y="14"/>
                  </a:lnTo>
                  <a:lnTo>
                    <a:pt x="158" y="24"/>
                  </a:lnTo>
                  <a:lnTo>
                    <a:pt x="134" y="36"/>
                  </a:lnTo>
                  <a:lnTo>
                    <a:pt x="112" y="52"/>
                  </a:lnTo>
                  <a:lnTo>
                    <a:pt x="92" y="68"/>
                  </a:lnTo>
                  <a:lnTo>
                    <a:pt x="74" y="86"/>
                  </a:lnTo>
                  <a:lnTo>
                    <a:pt x="58" y="106"/>
                  </a:lnTo>
                  <a:lnTo>
                    <a:pt x="42" y="128"/>
                  </a:lnTo>
                  <a:lnTo>
                    <a:pt x="30" y="152"/>
                  </a:lnTo>
                  <a:lnTo>
                    <a:pt x="18" y="176"/>
                  </a:lnTo>
                  <a:lnTo>
                    <a:pt x="10" y="202"/>
                  </a:lnTo>
                  <a:lnTo>
                    <a:pt x="4" y="228"/>
                  </a:lnTo>
                  <a:lnTo>
                    <a:pt x="0" y="256"/>
                  </a:lnTo>
                  <a:lnTo>
                    <a:pt x="0" y="284"/>
                  </a:lnTo>
                  <a:lnTo>
                    <a:pt x="0" y="284"/>
                  </a:lnTo>
                  <a:lnTo>
                    <a:pt x="0" y="314"/>
                  </a:lnTo>
                  <a:lnTo>
                    <a:pt x="6" y="340"/>
                  </a:lnTo>
                  <a:lnTo>
                    <a:pt x="12" y="368"/>
                  </a:lnTo>
                  <a:lnTo>
                    <a:pt x="22" y="392"/>
                  </a:lnTo>
                  <a:lnTo>
                    <a:pt x="32" y="416"/>
                  </a:lnTo>
                  <a:lnTo>
                    <a:pt x="46" y="440"/>
                  </a:lnTo>
                  <a:lnTo>
                    <a:pt x="62" y="460"/>
                  </a:lnTo>
                  <a:lnTo>
                    <a:pt x="80" y="480"/>
                  </a:lnTo>
                  <a:lnTo>
                    <a:pt x="98" y="498"/>
                  </a:lnTo>
                  <a:lnTo>
                    <a:pt x="120" y="514"/>
                  </a:lnTo>
                  <a:lnTo>
                    <a:pt x="142" y="528"/>
                  </a:lnTo>
                  <a:lnTo>
                    <a:pt x="164" y="538"/>
                  </a:lnTo>
                  <a:lnTo>
                    <a:pt x="188" y="548"/>
                  </a:lnTo>
                  <a:lnTo>
                    <a:pt x="214" y="554"/>
                  </a:lnTo>
                  <a:lnTo>
                    <a:pt x="240" y="558"/>
                  </a:lnTo>
                  <a:lnTo>
                    <a:pt x="268" y="560"/>
                  </a:lnTo>
                  <a:lnTo>
                    <a:pt x="268" y="560"/>
                  </a:lnTo>
                  <a:lnTo>
                    <a:pt x="294" y="558"/>
                  </a:lnTo>
                  <a:lnTo>
                    <a:pt x="320" y="552"/>
                  </a:lnTo>
                  <a:lnTo>
                    <a:pt x="346" y="546"/>
                  </a:lnTo>
                  <a:lnTo>
                    <a:pt x="370" y="536"/>
                  </a:lnTo>
                  <a:lnTo>
                    <a:pt x="392" y="524"/>
                  </a:lnTo>
                  <a:lnTo>
                    <a:pt x="414" y="508"/>
                  </a:lnTo>
                  <a:lnTo>
                    <a:pt x="434" y="492"/>
                  </a:lnTo>
                  <a:lnTo>
                    <a:pt x="454" y="474"/>
                  </a:lnTo>
                  <a:lnTo>
                    <a:pt x="470" y="454"/>
                  </a:lnTo>
                  <a:lnTo>
                    <a:pt x="484" y="432"/>
                  </a:lnTo>
                  <a:lnTo>
                    <a:pt x="498" y="408"/>
                  </a:lnTo>
                  <a:lnTo>
                    <a:pt x="508" y="384"/>
                  </a:lnTo>
                  <a:lnTo>
                    <a:pt x="518" y="358"/>
                  </a:lnTo>
                  <a:lnTo>
                    <a:pt x="524" y="332"/>
                  </a:lnTo>
                  <a:lnTo>
                    <a:pt x="526" y="304"/>
                  </a:lnTo>
                  <a:lnTo>
                    <a:pt x="528" y="276"/>
                  </a:lnTo>
                  <a:lnTo>
                    <a:pt x="528" y="276"/>
                  </a:lnTo>
                  <a:lnTo>
                    <a:pt x="526" y="246"/>
                  </a:lnTo>
                  <a:lnTo>
                    <a:pt x="522" y="220"/>
                  </a:lnTo>
                  <a:lnTo>
                    <a:pt x="514" y="192"/>
                  </a:lnTo>
                  <a:lnTo>
                    <a:pt x="506" y="168"/>
                  </a:lnTo>
                  <a:lnTo>
                    <a:pt x="494" y="144"/>
                  </a:lnTo>
                  <a:lnTo>
                    <a:pt x="480" y="120"/>
                  </a:lnTo>
                  <a:lnTo>
                    <a:pt x="464" y="100"/>
                  </a:lnTo>
                  <a:lnTo>
                    <a:pt x="448" y="80"/>
                  </a:lnTo>
                  <a:lnTo>
                    <a:pt x="428" y="62"/>
                  </a:lnTo>
                  <a:lnTo>
                    <a:pt x="408" y="46"/>
                  </a:lnTo>
                  <a:lnTo>
                    <a:pt x="386" y="32"/>
                  </a:lnTo>
                  <a:lnTo>
                    <a:pt x="362" y="22"/>
                  </a:lnTo>
                  <a:lnTo>
                    <a:pt x="338" y="12"/>
                  </a:lnTo>
                  <a:lnTo>
                    <a:pt x="312" y="6"/>
                  </a:lnTo>
                  <a:lnTo>
                    <a:pt x="286" y="2"/>
                  </a:lnTo>
                  <a:lnTo>
                    <a:pt x="260" y="0"/>
                  </a:lnTo>
                  <a:lnTo>
                    <a:pt x="260"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2"/>
            <p:cNvSpPr>
              <a:spLocks/>
            </p:cNvSpPr>
            <p:nvPr/>
          </p:nvSpPr>
          <p:spPr bwMode="auto">
            <a:xfrm>
              <a:off x="2690" y="1880"/>
              <a:ext cx="514" cy="540"/>
            </a:xfrm>
            <a:custGeom>
              <a:avLst/>
              <a:gdLst>
                <a:gd name="T0" fmla="*/ 252 w 514"/>
                <a:gd name="T1" fmla="*/ 0 h 540"/>
                <a:gd name="T2" fmla="*/ 202 w 514"/>
                <a:gd name="T3" fmla="*/ 6 h 540"/>
                <a:gd name="T4" fmla="*/ 154 w 514"/>
                <a:gd name="T5" fmla="*/ 24 h 540"/>
                <a:gd name="T6" fmla="*/ 110 w 514"/>
                <a:gd name="T7" fmla="*/ 50 h 540"/>
                <a:gd name="T8" fmla="*/ 72 w 514"/>
                <a:gd name="T9" fmla="*/ 84 h 540"/>
                <a:gd name="T10" fmla="*/ 42 w 514"/>
                <a:gd name="T11" fmla="*/ 124 h 540"/>
                <a:gd name="T12" fmla="*/ 18 w 514"/>
                <a:gd name="T13" fmla="*/ 170 h 540"/>
                <a:gd name="T14" fmla="*/ 4 w 514"/>
                <a:gd name="T15" fmla="*/ 222 h 540"/>
                <a:gd name="T16" fmla="*/ 0 w 514"/>
                <a:gd name="T17" fmla="*/ 276 h 540"/>
                <a:gd name="T18" fmla="*/ 2 w 514"/>
                <a:gd name="T19" fmla="*/ 304 h 540"/>
                <a:gd name="T20" fmla="*/ 14 w 514"/>
                <a:gd name="T21" fmla="*/ 356 h 540"/>
                <a:gd name="T22" fmla="*/ 34 w 514"/>
                <a:gd name="T23" fmla="*/ 404 h 540"/>
                <a:gd name="T24" fmla="*/ 62 w 514"/>
                <a:gd name="T25" fmla="*/ 446 h 540"/>
                <a:gd name="T26" fmla="*/ 98 w 514"/>
                <a:gd name="T27" fmla="*/ 482 h 540"/>
                <a:gd name="T28" fmla="*/ 140 w 514"/>
                <a:gd name="T29" fmla="*/ 510 h 540"/>
                <a:gd name="T30" fmla="*/ 186 w 514"/>
                <a:gd name="T31" fmla="*/ 530 h 540"/>
                <a:gd name="T32" fmla="*/ 236 w 514"/>
                <a:gd name="T33" fmla="*/ 540 h 540"/>
                <a:gd name="T34" fmla="*/ 262 w 514"/>
                <a:gd name="T35" fmla="*/ 540 h 540"/>
                <a:gd name="T36" fmla="*/ 314 w 514"/>
                <a:gd name="T37" fmla="*/ 534 h 540"/>
                <a:gd name="T38" fmla="*/ 362 w 514"/>
                <a:gd name="T39" fmla="*/ 518 h 540"/>
                <a:gd name="T40" fmla="*/ 406 w 514"/>
                <a:gd name="T41" fmla="*/ 492 h 540"/>
                <a:gd name="T42" fmla="*/ 442 w 514"/>
                <a:gd name="T43" fmla="*/ 458 h 540"/>
                <a:gd name="T44" fmla="*/ 474 w 514"/>
                <a:gd name="T45" fmla="*/ 416 h 540"/>
                <a:gd name="T46" fmla="*/ 496 w 514"/>
                <a:gd name="T47" fmla="*/ 370 h 540"/>
                <a:gd name="T48" fmla="*/ 510 w 514"/>
                <a:gd name="T49" fmla="*/ 320 h 540"/>
                <a:gd name="T50" fmla="*/ 514 w 514"/>
                <a:gd name="T51" fmla="*/ 264 h 540"/>
                <a:gd name="T52" fmla="*/ 512 w 514"/>
                <a:gd name="T53" fmla="*/ 238 h 540"/>
                <a:gd name="T54" fmla="*/ 502 w 514"/>
                <a:gd name="T55" fmla="*/ 184 h 540"/>
                <a:gd name="T56" fmla="*/ 482 w 514"/>
                <a:gd name="T57" fmla="*/ 136 h 540"/>
                <a:gd name="T58" fmla="*/ 452 w 514"/>
                <a:gd name="T59" fmla="*/ 94 h 540"/>
                <a:gd name="T60" fmla="*/ 418 w 514"/>
                <a:gd name="T61" fmla="*/ 58 h 540"/>
                <a:gd name="T62" fmla="*/ 376 w 514"/>
                <a:gd name="T63" fmla="*/ 30 h 540"/>
                <a:gd name="T64" fmla="*/ 330 w 514"/>
                <a:gd name="T65" fmla="*/ 10 h 540"/>
                <a:gd name="T66" fmla="*/ 278 w 514"/>
                <a:gd name="T67" fmla="*/ 0 h 540"/>
                <a:gd name="T68" fmla="*/ 252 w 514"/>
                <a:gd name="T69"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4" h="540">
                  <a:moveTo>
                    <a:pt x="252" y="0"/>
                  </a:moveTo>
                  <a:lnTo>
                    <a:pt x="252" y="0"/>
                  </a:lnTo>
                  <a:lnTo>
                    <a:pt x="226" y="2"/>
                  </a:lnTo>
                  <a:lnTo>
                    <a:pt x="202" y="6"/>
                  </a:lnTo>
                  <a:lnTo>
                    <a:pt x="176" y="14"/>
                  </a:lnTo>
                  <a:lnTo>
                    <a:pt x="154" y="24"/>
                  </a:lnTo>
                  <a:lnTo>
                    <a:pt x="130" y="36"/>
                  </a:lnTo>
                  <a:lnTo>
                    <a:pt x="110" y="50"/>
                  </a:lnTo>
                  <a:lnTo>
                    <a:pt x="90" y="66"/>
                  </a:lnTo>
                  <a:lnTo>
                    <a:pt x="72" y="84"/>
                  </a:lnTo>
                  <a:lnTo>
                    <a:pt x="56" y="102"/>
                  </a:lnTo>
                  <a:lnTo>
                    <a:pt x="42" y="124"/>
                  </a:lnTo>
                  <a:lnTo>
                    <a:pt x="30" y="146"/>
                  </a:lnTo>
                  <a:lnTo>
                    <a:pt x="18" y="170"/>
                  </a:lnTo>
                  <a:lnTo>
                    <a:pt x="10" y="196"/>
                  </a:lnTo>
                  <a:lnTo>
                    <a:pt x="4" y="222"/>
                  </a:lnTo>
                  <a:lnTo>
                    <a:pt x="2" y="248"/>
                  </a:lnTo>
                  <a:lnTo>
                    <a:pt x="0" y="276"/>
                  </a:lnTo>
                  <a:lnTo>
                    <a:pt x="0" y="276"/>
                  </a:lnTo>
                  <a:lnTo>
                    <a:pt x="2" y="304"/>
                  </a:lnTo>
                  <a:lnTo>
                    <a:pt x="6" y="330"/>
                  </a:lnTo>
                  <a:lnTo>
                    <a:pt x="14" y="356"/>
                  </a:lnTo>
                  <a:lnTo>
                    <a:pt x="22" y="380"/>
                  </a:lnTo>
                  <a:lnTo>
                    <a:pt x="34" y="404"/>
                  </a:lnTo>
                  <a:lnTo>
                    <a:pt x="48" y="426"/>
                  </a:lnTo>
                  <a:lnTo>
                    <a:pt x="62" y="446"/>
                  </a:lnTo>
                  <a:lnTo>
                    <a:pt x="80" y="466"/>
                  </a:lnTo>
                  <a:lnTo>
                    <a:pt x="98" y="482"/>
                  </a:lnTo>
                  <a:lnTo>
                    <a:pt x="118" y="498"/>
                  </a:lnTo>
                  <a:lnTo>
                    <a:pt x="140" y="510"/>
                  </a:lnTo>
                  <a:lnTo>
                    <a:pt x="162" y="522"/>
                  </a:lnTo>
                  <a:lnTo>
                    <a:pt x="186" y="530"/>
                  </a:lnTo>
                  <a:lnTo>
                    <a:pt x="210" y="536"/>
                  </a:lnTo>
                  <a:lnTo>
                    <a:pt x="236" y="540"/>
                  </a:lnTo>
                  <a:lnTo>
                    <a:pt x="262" y="540"/>
                  </a:lnTo>
                  <a:lnTo>
                    <a:pt x="262" y="540"/>
                  </a:lnTo>
                  <a:lnTo>
                    <a:pt x="288" y="538"/>
                  </a:lnTo>
                  <a:lnTo>
                    <a:pt x="314" y="534"/>
                  </a:lnTo>
                  <a:lnTo>
                    <a:pt x="338" y="526"/>
                  </a:lnTo>
                  <a:lnTo>
                    <a:pt x="362" y="518"/>
                  </a:lnTo>
                  <a:lnTo>
                    <a:pt x="384" y="506"/>
                  </a:lnTo>
                  <a:lnTo>
                    <a:pt x="406" y="492"/>
                  </a:lnTo>
                  <a:lnTo>
                    <a:pt x="424" y="476"/>
                  </a:lnTo>
                  <a:lnTo>
                    <a:pt x="442" y="458"/>
                  </a:lnTo>
                  <a:lnTo>
                    <a:pt x="458" y="438"/>
                  </a:lnTo>
                  <a:lnTo>
                    <a:pt x="474" y="416"/>
                  </a:lnTo>
                  <a:lnTo>
                    <a:pt x="486" y="394"/>
                  </a:lnTo>
                  <a:lnTo>
                    <a:pt x="496" y="370"/>
                  </a:lnTo>
                  <a:lnTo>
                    <a:pt x="504" y="346"/>
                  </a:lnTo>
                  <a:lnTo>
                    <a:pt x="510" y="320"/>
                  </a:lnTo>
                  <a:lnTo>
                    <a:pt x="514" y="292"/>
                  </a:lnTo>
                  <a:lnTo>
                    <a:pt x="514" y="264"/>
                  </a:lnTo>
                  <a:lnTo>
                    <a:pt x="514" y="264"/>
                  </a:lnTo>
                  <a:lnTo>
                    <a:pt x="512" y="238"/>
                  </a:lnTo>
                  <a:lnTo>
                    <a:pt x="508" y="210"/>
                  </a:lnTo>
                  <a:lnTo>
                    <a:pt x="502" y="184"/>
                  </a:lnTo>
                  <a:lnTo>
                    <a:pt x="492" y="160"/>
                  </a:lnTo>
                  <a:lnTo>
                    <a:pt x="482" y="136"/>
                  </a:lnTo>
                  <a:lnTo>
                    <a:pt x="468" y="114"/>
                  </a:lnTo>
                  <a:lnTo>
                    <a:pt x="452" y="94"/>
                  </a:lnTo>
                  <a:lnTo>
                    <a:pt x="436" y="76"/>
                  </a:lnTo>
                  <a:lnTo>
                    <a:pt x="418" y="58"/>
                  </a:lnTo>
                  <a:lnTo>
                    <a:pt x="398" y="44"/>
                  </a:lnTo>
                  <a:lnTo>
                    <a:pt x="376" y="30"/>
                  </a:lnTo>
                  <a:lnTo>
                    <a:pt x="352" y="20"/>
                  </a:lnTo>
                  <a:lnTo>
                    <a:pt x="330" y="10"/>
                  </a:lnTo>
                  <a:lnTo>
                    <a:pt x="304" y="4"/>
                  </a:lnTo>
                  <a:lnTo>
                    <a:pt x="278" y="0"/>
                  </a:lnTo>
                  <a:lnTo>
                    <a:pt x="252" y="0"/>
                  </a:lnTo>
                  <a:lnTo>
                    <a:pt x="252"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3"/>
            <p:cNvSpPr>
              <a:spLocks/>
            </p:cNvSpPr>
            <p:nvPr/>
          </p:nvSpPr>
          <p:spPr bwMode="auto">
            <a:xfrm>
              <a:off x="2700" y="1886"/>
              <a:ext cx="500" cy="522"/>
            </a:xfrm>
            <a:custGeom>
              <a:avLst/>
              <a:gdLst>
                <a:gd name="T0" fmla="*/ 244 w 500"/>
                <a:gd name="T1" fmla="*/ 0 h 522"/>
                <a:gd name="T2" fmla="*/ 194 w 500"/>
                <a:gd name="T3" fmla="*/ 6 h 522"/>
                <a:gd name="T4" fmla="*/ 148 w 500"/>
                <a:gd name="T5" fmla="*/ 22 h 522"/>
                <a:gd name="T6" fmla="*/ 106 w 500"/>
                <a:gd name="T7" fmla="*/ 48 h 522"/>
                <a:gd name="T8" fmla="*/ 70 w 500"/>
                <a:gd name="T9" fmla="*/ 80 h 522"/>
                <a:gd name="T10" fmla="*/ 40 w 500"/>
                <a:gd name="T11" fmla="*/ 120 h 522"/>
                <a:gd name="T12" fmla="*/ 18 w 500"/>
                <a:gd name="T13" fmla="*/ 166 h 522"/>
                <a:gd name="T14" fmla="*/ 4 w 500"/>
                <a:gd name="T15" fmla="*/ 214 h 522"/>
                <a:gd name="T16" fmla="*/ 0 w 500"/>
                <a:gd name="T17" fmla="*/ 268 h 522"/>
                <a:gd name="T18" fmla="*/ 2 w 500"/>
                <a:gd name="T19" fmla="*/ 294 h 522"/>
                <a:gd name="T20" fmla="*/ 14 w 500"/>
                <a:gd name="T21" fmla="*/ 344 h 522"/>
                <a:gd name="T22" fmla="*/ 34 w 500"/>
                <a:gd name="T23" fmla="*/ 392 h 522"/>
                <a:gd name="T24" fmla="*/ 62 w 500"/>
                <a:gd name="T25" fmla="*/ 432 h 522"/>
                <a:gd name="T26" fmla="*/ 96 w 500"/>
                <a:gd name="T27" fmla="*/ 466 h 522"/>
                <a:gd name="T28" fmla="*/ 136 w 500"/>
                <a:gd name="T29" fmla="*/ 494 h 522"/>
                <a:gd name="T30" fmla="*/ 182 w 500"/>
                <a:gd name="T31" fmla="*/ 512 h 522"/>
                <a:gd name="T32" fmla="*/ 230 w 500"/>
                <a:gd name="T33" fmla="*/ 522 h 522"/>
                <a:gd name="T34" fmla="*/ 256 w 500"/>
                <a:gd name="T35" fmla="*/ 522 h 522"/>
                <a:gd name="T36" fmla="*/ 306 w 500"/>
                <a:gd name="T37" fmla="*/ 516 h 522"/>
                <a:gd name="T38" fmla="*/ 352 w 500"/>
                <a:gd name="T39" fmla="*/ 498 h 522"/>
                <a:gd name="T40" fmla="*/ 394 w 500"/>
                <a:gd name="T41" fmla="*/ 474 h 522"/>
                <a:gd name="T42" fmla="*/ 430 w 500"/>
                <a:gd name="T43" fmla="*/ 440 h 522"/>
                <a:gd name="T44" fmla="*/ 460 w 500"/>
                <a:gd name="T45" fmla="*/ 402 h 522"/>
                <a:gd name="T46" fmla="*/ 482 w 500"/>
                <a:gd name="T47" fmla="*/ 356 h 522"/>
                <a:gd name="T48" fmla="*/ 496 w 500"/>
                <a:gd name="T49" fmla="*/ 306 h 522"/>
                <a:gd name="T50" fmla="*/ 500 w 500"/>
                <a:gd name="T51" fmla="*/ 254 h 522"/>
                <a:gd name="T52" fmla="*/ 498 w 500"/>
                <a:gd name="T53" fmla="*/ 228 h 522"/>
                <a:gd name="T54" fmla="*/ 486 w 500"/>
                <a:gd name="T55" fmla="*/ 176 h 522"/>
                <a:gd name="T56" fmla="*/ 466 w 500"/>
                <a:gd name="T57" fmla="*/ 130 h 522"/>
                <a:gd name="T58" fmla="*/ 438 w 500"/>
                <a:gd name="T59" fmla="*/ 90 h 522"/>
                <a:gd name="T60" fmla="*/ 404 w 500"/>
                <a:gd name="T61" fmla="*/ 54 h 522"/>
                <a:gd name="T62" fmla="*/ 364 w 500"/>
                <a:gd name="T63" fmla="*/ 28 h 522"/>
                <a:gd name="T64" fmla="*/ 318 w 500"/>
                <a:gd name="T65" fmla="*/ 8 h 522"/>
                <a:gd name="T66" fmla="*/ 270 w 500"/>
                <a:gd name="T67" fmla="*/ 0 h 522"/>
                <a:gd name="T68" fmla="*/ 244 w 500"/>
                <a:gd name="T69"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0" h="522">
                  <a:moveTo>
                    <a:pt x="244" y="0"/>
                  </a:moveTo>
                  <a:lnTo>
                    <a:pt x="244" y="0"/>
                  </a:lnTo>
                  <a:lnTo>
                    <a:pt x="218" y="2"/>
                  </a:lnTo>
                  <a:lnTo>
                    <a:pt x="194" y="6"/>
                  </a:lnTo>
                  <a:lnTo>
                    <a:pt x="170" y="12"/>
                  </a:lnTo>
                  <a:lnTo>
                    <a:pt x="148" y="22"/>
                  </a:lnTo>
                  <a:lnTo>
                    <a:pt x="126" y="34"/>
                  </a:lnTo>
                  <a:lnTo>
                    <a:pt x="106" y="48"/>
                  </a:lnTo>
                  <a:lnTo>
                    <a:pt x="86" y="64"/>
                  </a:lnTo>
                  <a:lnTo>
                    <a:pt x="70" y="80"/>
                  </a:lnTo>
                  <a:lnTo>
                    <a:pt x="54" y="100"/>
                  </a:lnTo>
                  <a:lnTo>
                    <a:pt x="40" y="120"/>
                  </a:lnTo>
                  <a:lnTo>
                    <a:pt x="28" y="142"/>
                  </a:lnTo>
                  <a:lnTo>
                    <a:pt x="18" y="166"/>
                  </a:lnTo>
                  <a:lnTo>
                    <a:pt x="10" y="190"/>
                  </a:lnTo>
                  <a:lnTo>
                    <a:pt x="4" y="214"/>
                  </a:lnTo>
                  <a:lnTo>
                    <a:pt x="0" y="240"/>
                  </a:lnTo>
                  <a:lnTo>
                    <a:pt x="0" y="268"/>
                  </a:lnTo>
                  <a:lnTo>
                    <a:pt x="0" y="268"/>
                  </a:lnTo>
                  <a:lnTo>
                    <a:pt x="2" y="294"/>
                  </a:lnTo>
                  <a:lnTo>
                    <a:pt x="6" y="320"/>
                  </a:lnTo>
                  <a:lnTo>
                    <a:pt x="14" y="344"/>
                  </a:lnTo>
                  <a:lnTo>
                    <a:pt x="22" y="368"/>
                  </a:lnTo>
                  <a:lnTo>
                    <a:pt x="34" y="392"/>
                  </a:lnTo>
                  <a:lnTo>
                    <a:pt x="46" y="412"/>
                  </a:lnTo>
                  <a:lnTo>
                    <a:pt x="62" y="432"/>
                  </a:lnTo>
                  <a:lnTo>
                    <a:pt x="78" y="450"/>
                  </a:lnTo>
                  <a:lnTo>
                    <a:pt x="96" y="466"/>
                  </a:lnTo>
                  <a:lnTo>
                    <a:pt x="116" y="482"/>
                  </a:lnTo>
                  <a:lnTo>
                    <a:pt x="136" y="494"/>
                  </a:lnTo>
                  <a:lnTo>
                    <a:pt x="158" y="504"/>
                  </a:lnTo>
                  <a:lnTo>
                    <a:pt x="182" y="512"/>
                  </a:lnTo>
                  <a:lnTo>
                    <a:pt x="206" y="518"/>
                  </a:lnTo>
                  <a:lnTo>
                    <a:pt x="230" y="522"/>
                  </a:lnTo>
                  <a:lnTo>
                    <a:pt x="256" y="522"/>
                  </a:lnTo>
                  <a:lnTo>
                    <a:pt x="256" y="522"/>
                  </a:lnTo>
                  <a:lnTo>
                    <a:pt x="282" y="520"/>
                  </a:lnTo>
                  <a:lnTo>
                    <a:pt x="306" y="516"/>
                  </a:lnTo>
                  <a:lnTo>
                    <a:pt x="330" y="508"/>
                  </a:lnTo>
                  <a:lnTo>
                    <a:pt x="352" y="498"/>
                  </a:lnTo>
                  <a:lnTo>
                    <a:pt x="374" y="488"/>
                  </a:lnTo>
                  <a:lnTo>
                    <a:pt x="394" y="474"/>
                  </a:lnTo>
                  <a:lnTo>
                    <a:pt x="412" y="458"/>
                  </a:lnTo>
                  <a:lnTo>
                    <a:pt x="430" y="440"/>
                  </a:lnTo>
                  <a:lnTo>
                    <a:pt x="446" y="422"/>
                  </a:lnTo>
                  <a:lnTo>
                    <a:pt x="460" y="402"/>
                  </a:lnTo>
                  <a:lnTo>
                    <a:pt x="472" y="380"/>
                  </a:lnTo>
                  <a:lnTo>
                    <a:pt x="482" y="356"/>
                  </a:lnTo>
                  <a:lnTo>
                    <a:pt x="490" y="332"/>
                  </a:lnTo>
                  <a:lnTo>
                    <a:pt x="496" y="306"/>
                  </a:lnTo>
                  <a:lnTo>
                    <a:pt x="498" y="280"/>
                  </a:lnTo>
                  <a:lnTo>
                    <a:pt x="500" y="254"/>
                  </a:lnTo>
                  <a:lnTo>
                    <a:pt x="500" y="254"/>
                  </a:lnTo>
                  <a:lnTo>
                    <a:pt x="498" y="228"/>
                  </a:lnTo>
                  <a:lnTo>
                    <a:pt x="494" y="202"/>
                  </a:lnTo>
                  <a:lnTo>
                    <a:pt x="486" y="176"/>
                  </a:lnTo>
                  <a:lnTo>
                    <a:pt x="478" y="152"/>
                  </a:lnTo>
                  <a:lnTo>
                    <a:pt x="466" y="130"/>
                  </a:lnTo>
                  <a:lnTo>
                    <a:pt x="454" y="108"/>
                  </a:lnTo>
                  <a:lnTo>
                    <a:pt x="438" y="90"/>
                  </a:lnTo>
                  <a:lnTo>
                    <a:pt x="422" y="72"/>
                  </a:lnTo>
                  <a:lnTo>
                    <a:pt x="404" y="54"/>
                  </a:lnTo>
                  <a:lnTo>
                    <a:pt x="384" y="40"/>
                  </a:lnTo>
                  <a:lnTo>
                    <a:pt x="364" y="28"/>
                  </a:lnTo>
                  <a:lnTo>
                    <a:pt x="342" y="18"/>
                  </a:lnTo>
                  <a:lnTo>
                    <a:pt x="318" y="8"/>
                  </a:lnTo>
                  <a:lnTo>
                    <a:pt x="294" y="4"/>
                  </a:lnTo>
                  <a:lnTo>
                    <a:pt x="270" y="0"/>
                  </a:lnTo>
                  <a:lnTo>
                    <a:pt x="244" y="0"/>
                  </a:lnTo>
                  <a:lnTo>
                    <a:pt x="244"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4"/>
            <p:cNvSpPr>
              <a:spLocks/>
            </p:cNvSpPr>
            <p:nvPr/>
          </p:nvSpPr>
          <p:spPr bwMode="auto">
            <a:xfrm>
              <a:off x="2710" y="1890"/>
              <a:ext cx="484" cy="506"/>
            </a:xfrm>
            <a:custGeom>
              <a:avLst/>
              <a:gdLst>
                <a:gd name="T0" fmla="*/ 236 w 484"/>
                <a:gd name="T1" fmla="*/ 0 h 506"/>
                <a:gd name="T2" fmla="*/ 186 w 484"/>
                <a:gd name="T3" fmla="*/ 8 h 506"/>
                <a:gd name="T4" fmla="*/ 142 w 484"/>
                <a:gd name="T5" fmla="*/ 24 h 506"/>
                <a:gd name="T6" fmla="*/ 102 w 484"/>
                <a:gd name="T7" fmla="*/ 48 h 506"/>
                <a:gd name="T8" fmla="*/ 66 w 484"/>
                <a:gd name="T9" fmla="*/ 80 h 506"/>
                <a:gd name="T10" fmla="*/ 38 w 484"/>
                <a:gd name="T11" fmla="*/ 118 h 506"/>
                <a:gd name="T12" fmla="*/ 16 w 484"/>
                <a:gd name="T13" fmla="*/ 162 h 506"/>
                <a:gd name="T14" fmla="*/ 4 w 484"/>
                <a:gd name="T15" fmla="*/ 210 h 506"/>
                <a:gd name="T16" fmla="*/ 0 w 484"/>
                <a:gd name="T17" fmla="*/ 262 h 506"/>
                <a:gd name="T18" fmla="*/ 2 w 484"/>
                <a:gd name="T19" fmla="*/ 286 h 506"/>
                <a:gd name="T20" fmla="*/ 12 w 484"/>
                <a:gd name="T21" fmla="*/ 336 h 506"/>
                <a:gd name="T22" fmla="*/ 32 w 484"/>
                <a:gd name="T23" fmla="*/ 380 h 506"/>
                <a:gd name="T24" fmla="*/ 60 w 484"/>
                <a:gd name="T25" fmla="*/ 420 h 506"/>
                <a:gd name="T26" fmla="*/ 94 w 484"/>
                <a:gd name="T27" fmla="*/ 452 h 506"/>
                <a:gd name="T28" fmla="*/ 132 w 484"/>
                <a:gd name="T29" fmla="*/ 478 h 506"/>
                <a:gd name="T30" fmla="*/ 176 w 484"/>
                <a:gd name="T31" fmla="*/ 496 h 506"/>
                <a:gd name="T32" fmla="*/ 224 w 484"/>
                <a:gd name="T33" fmla="*/ 506 h 506"/>
                <a:gd name="T34" fmla="*/ 248 w 484"/>
                <a:gd name="T35" fmla="*/ 506 h 506"/>
                <a:gd name="T36" fmla="*/ 298 w 484"/>
                <a:gd name="T37" fmla="*/ 498 h 506"/>
                <a:gd name="T38" fmla="*/ 342 w 484"/>
                <a:gd name="T39" fmla="*/ 482 h 506"/>
                <a:gd name="T40" fmla="*/ 382 w 484"/>
                <a:gd name="T41" fmla="*/ 458 h 506"/>
                <a:gd name="T42" fmla="*/ 418 w 484"/>
                <a:gd name="T43" fmla="*/ 426 h 506"/>
                <a:gd name="T44" fmla="*/ 446 w 484"/>
                <a:gd name="T45" fmla="*/ 388 h 506"/>
                <a:gd name="T46" fmla="*/ 468 w 484"/>
                <a:gd name="T47" fmla="*/ 344 h 506"/>
                <a:gd name="T48" fmla="*/ 480 w 484"/>
                <a:gd name="T49" fmla="*/ 296 h 506"/>
                <a:gd name="T50" fmla="*/ 484 w 484"/>
                <a:gd name="T51" fmla="*/ 246 h 506"/>
                <a:gd name="T52" fmla="*/ 482 w 484"/>
                <a:gd name="T53" fmla="*/ 220 h 506"/>
                <a:gd name="T54" fmla="*/ 472 w 484"/>
                <a:gd name="T55" fmla="*/ 170 h 506"/>
                <a:gd name="T56" fmla="*/ 452 w 484"/>
                <a:gd name="T57" fmla="*/ 126 h 506"/>
                <a:gd name="T58" fmla="*/ 424 w 484"/>
                <a:gd name="T59" fmla="*/ 86 h 506"/>
                <a:gd name="T60" fmla="*/ 390 w 484"/>
                <a:gd name="T61" fmla="*/ 54 h 506"/>
                <a:gd name="T62" fmla="*/ 352 w 484"/>
                <a:gd name="T63" fmla="*/ 28 h 506"/>
                <a:gd name="T64" fmla="*/ 308 w 484"/>
                <a:gd name="T65" fmla="*/ 10 h 506"/>
                <a:gd name="T66" fmla="*/ 260 w 484"/>
                <a:gd name="T67" fmla="*/ 0 h 506"/>
                <a:gd name="T68" fmla="*/ 236 w 484"/>
                <a:gd name="T6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4" h="506">
                  <a:moveTo>
                    <a:pt x="236" y="0"/>
                  </a:moveTo>
                  <a:lnTo>
                    <a:pt x="236" y="0"/>
                  </a:lnTo>
                  <a:lnTo>
                    <a:pt x="210" y="2"/>
                  </a:lnTo>
                  <a:lnTo>
                    <a:pt x="186" y="8"/>
                  </a:lnTo>
                  <a:lnTo>
                    <a:pt x="164" y="14"/>
                  </a:lnTo>
                  <a:lnTo>
                    <a:pt x="142" y="24"/>
                  </a:lnTo>
                  <a:lnTo>
                    <a:pt x="120" y="34"/>
                  </a:lnTo>
                  <a:lnTo>
                    <a:pt x="102" y="48"/>
                  </a:lnTo>
                  <a:lnTo>
                    <a:pt x="82" y="64"/>
                  </a:lnTo>
                  <a:lnTo>
                    <a:pt x="66" y="80"/>
                  </a:lnTo>
                  <a:lnTo>
                    <a:pt x="50" y="98"/>
                  </a:lnTo>
                  <a:lnTo>
                    <a:pt x="38" y="118"/>
                  </a:lnTo>
                  <a:lnTo>
                    <a:pt x="26" y="140"/>
                  </a:lnTo>
                  <a:lnTo>
                    <a:pt x="16" y="162"/>
                  </a:lnTo>
                  <a:lnTo>
                    <a:pt x="8" y="186"/>
                  </a:lnTo>
                  <a:lnTo>
                    <a:pt x="4" y="210"/>
                  </a:lnTo>
                  <a:lnTo>
                    <a:pt x="0" y="236"/>
                  </a:lnTo>
                  <a:lnTo>
                    <a:pt x="0" y="262"/>
                  </a:lnTo>
                  <a:lnTo>
                    <a:pt x="0" y="262"/>
                  </a:lnTo>
                  <a:lnTo>
                    <a:pt x="2" y="286"/>
                  </a:lnTo>
                  <a:lnTo>
                    <a:pt x="6" y="312"/>
                  </a:lnTo>
                  <a:lnTo>
                    <a:pt x="12" y="336"/>
                  </a:lnTo>
                  <a:lnTo>
                    <a:pt x="22" y="358"/>
                  </a:lnTo>
                  <a:lnTo>
                    <a:pt x="32" y="380"/>
                  </a:lnTo>
                  <a:lnTo>
                    <a:pt x="46" y="400"/>
                  </a:lnTo>
                  <a:lnTo>
                    <a:pt x="60" y="420"/>
                  </a:lnTo>
                  <a:lnTo>
                    <a:pt x="76" y="438"/>
                  </a:lnTo>
                  <a:lnTo>
                    <a:pt x="94" y="452"/>
                  </a:lnTo>
                  <a:lnTo>
                    <a:pt x="112" y="466"/>
                  </a:lnTo>
                  <a:lnTo>
                    <a:pt x="132" y="478"/>
                  </a:lnTo>
                  <a:lnTo>
                    <a:pt x="154" y="488"/>
                  </a:lnTo>
                  <a:lnTo>
                    <a:pt x="176" y="496"/>
                  </a:lnTo>
                  <a:lnTo>
                    <a:pt x="200" y="502"/>
                  </a:lnTo>
                  <a:lnTo>
                    <a:pt x="224" y="506"/>
                  </a:lnTo>
                  <a:lnTo>
                    <a:pt x="248" y="506"/>
                  </a:lnTo>
                  <a:lnTo>
                    <a:pt x="248" y="506"/>
                  </a:lnTo>
                  <a:lnTo>
                    <a:pt x="274" y="504"/>
                  </a:lnTo>
                  <a:lnTo>
                    <a:pt x="298" y="498"/>
                  </a:lnTo>
                  <a:lnTo>
                    <a:pt x="320" y="492"/>
                  </a:lnTo>
                  <a:lnTo>
                    <a:pt x="342" y="482"/>
                  </a:lnTo>
                  <a:lnTo>
                    <a:pt x="364" y="472"/>
                  </a:lnTo>
                  <a:lnTo>
                    <a:pt x="382" y="458"/>
                  </a:lnTo>
                  <a:lnTo>
                    <a:pt x="402" y="442"/>
                  </a:lnTo>
                  <a:lnTo>
                    <a:pt x="418" y="426"/>
                  </a:lnTo>
                  <a:lnTo>
                    <a:pt x="434" y="408"/>
                  </a:lnTo>
                  <a:lnTo>
                    <a:pt x="446" y="388"/>
                  </a:lnTo>
                  <a:lnTo>
                    <a:pt x="458" y="366"/>
                  </a:lnTo>
                  <a:lnTo>
                    <a:pt x="468" y="344"/>
                  </a:lnTo>
                  <a:lnTo>
                    <a:pt x="476" y="320"/>
                  </a:lnTo>
                  <a:lnTo>
                    <a:pt x="480" y="296"/>
                  </a:lnTo>
                  <a:lnTo>
                    <a:pt x="484" y="270"/>
                  </a:lnTo>
                  <a:lnTo>
                    <a:pt x="484" y="246"/>
                  </a:lnTo>
                  <a:lnTo>
                    <a:pt x="484" y="246"/>
                  </a:lnTo>
                  <a:lnTo>
                    <a:pt x="482" y="220"/>
                  </a:lnTo>
                  <a:lnTo>
                    <a:pt x="478" y="194"/>
                  </a:lnTo>
                  <a:lnTo>
                    <a:pt x="472" y="170"/>
                  </a:lnTo>
                  <a:lnTo>
                    <a:pt x="462" y="148"/>
                  </a:lnTo>
                  <a:lnTo>
                    <a:pt x="452" y="126"/>
                  </a:lnTo>
                  <a:lnTo>
                    <a:pt x="438" y="106"/>
                  </a:lnTo>
                  <a:lnTo>
                    <a:pt x="424" y="86"/>
                  </a:lnTo>
                  <a:lnTo>
                    <a:pt x="408" y="68"/>
                  </a:lnTo>
                  <a:lnTo>
                    <a:pt x="390" y="54"/>
                  </a:lnTo>
                  <a:lnTo>
                    <a:pt x="372" y="40"/>
                  </a:lnTo>
                  <a:lnTo>
                    <a:pt x="352" y="28"/>
                  </a:lnTo>
                  <a:lnTo>
                    <a:pt x="330" y="18"/>
                  </a:lnTo>
                  <a:lnTo>
                    <a:pt x="308" y="10"/>
                  </a:lnTo>
                  <a:lnTo>
                    <a:pt x="284" y="4"/>
                  </a:lnTo>
                  <a:lnTo>
                    <a:pt x="260" y="0"/>
                  </a:lnTo>
                  <a:lnTo>
                    <a:pt x="236" y="0"/>
                  </a:lnTo>
                  <a:lnTo>
                    <a:pt x="236"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8" name="Freeform 35"/>
            <p:cNvSpPr>
              <a:spLocks/>
            </p:cNvSpPr>
            <p:nvPr/>
          </p:nvSpPr>
          <p:spPr bwMode="auto">
            <a:xfrm>
              <a:off x="2720" y="1896"/>
              <a:ext cx="468" cy="488"/>
            </a:xfrm>
            <a:custGeom>
              <a:avLst/>
              <a:gdLst>
                <a:gd name="T0" fmla="*/ 226 w 468"/>
                <a:gd name="T1" fmla="*/ 0 h 488"/>
                <a:gd name="T2" fmla="*/ 180 w 468"/>
                <a:gd name="T3" fmla="*/ 6 h 488"/>
                <a:gd name="T4" fmla="*/ 136 w 468"/>
                <a:gd name="T5" fmla="*/ 22 h 488"/>
                <a:gd name="T6" fmla="*/ 96 w 468"/>
                <a:gd name="T7" fmla="*/ 46 h 488"/>
                <a:gd name="T8" fmla="*/ 62 w 468"/>
                <a:gd name="T9" fmla="*/ 78 h 488"/>
                <a:gd name="T10" fmla="*/ 36 w 468"/>
                <a:gd name="T11" fmla="*/ 114 h 488"/>
                <a:gd name="T12" fmla="*/ 14 w 468"/>
                <a:gd name="T13" fmla="*/ 158 h 488"/>
                <a:gd name="T14" fmla="*/ 2 w 468"/>
                <a:gd name="T15" fmla="*/ 204 h 488"/>
                <a:gd name="T16" fmla="*/ 0 w 468"/>
                <a:gd name="T17" fmla="*/ 252 h 488"/>
                <a:gd name="T18" fmla="*/ 2 w 468"/>
                <a:gd name="T19" fmla="*/ 278 h 488"/>
                <a:gd name="T20" fmla="*/ 12 w 468"/>
                <a:gd name="T21" fmla="*/ 324 h 488"/>
                <a:gd name="T22" fmla="*/ 32 w 468"/>
                <a:gd name="T23" fmla="*/ 368 h 488"/>
                <a:gd name="T24" fmla="*/ 58 w 468"/>
                <a:gd name="T25" fmla="*/ 406 h 488"/>
                <a:gd name="T26" fmla="*/ 92 w 468"/>
                <a:gd name="T27" fmla="*/ 438 h 488"/>
                <a:gd name="T28" fmla="*/ 130 w 468"/>
                <a:gd name="T29" fmla="*/ 462 h 488"/>
                <a:gd name="T30" fmla="*/ 172 w 468"/>
                <a:gd name="T31" fmla="*/ 478 h 488"/>
                <a:gd name="T32" fmla="*/ 218 w 468"/>
                <a:gd name="T33" fmla="*/ 486 h 488"/>
                <a:gd name="T34" fmla="*/ 242 w 468"/>
                <a:gd name="T35" fmla="*/ 488 h 488"/>
                <a:gd name="T36" fmla="*/ 290 w 468"/>
                <a:gd name="T37" fmla="*/ 480 h 488"/>
                <a:gd name="T38" fmla="*/ 332 w 468"/>
                <a:gd name="T39" fmla="*/ 464 h 488"/>
                <a:gd name="T40" fmla="*/ 372 w 468"/>
                <a:gd name="T41" fmla="*/ 440 h 488"/>
                <a:gd name="T42" fmla="*/ 406 w 468"/>
                <a:gd name="T43" fmla="*/ 410 h 488"/>
                <a:gd name="T44" fmla="*/ 434 w 468"/>
                <a:gd name="T45" fmla="*/ 372 h 488"/>
                <a:gd name="T46" fmla="*/ 454 w 468"/>
                <a:gd name="T47" fmla="*/ 330 h 488"/>
                <a:gd name="T48" fmla="*/ 466 w 468"/>
                <a:gd name="T49" fmla="*/ 284 h 488"/>
                <a:gd name="T50" fmla="*/ 468 w 468"/>
                <a:gd name="T51" fmla="*/ 234 h 488"/>
                <a:gd name="T52" fmla="*/ 466 w 468"/>
                <a:gd name="T53" fmla="*/ 210 h 488"/>
                <a:gd name="T54" fmla="*/ 456 w 468"/>
                <a:gd name="T55" fmla="*/ 162 h 488"/>
                <a:gd name="T56" fmla="*/ 436 w 468"/>
                <a:gd name="T57" fmla="*/ 120 h 488"/>
                <a:gd name="T58" fmla="*/ 410 w 468"/>
                <a:gd name="T59" fmla="*/ 82 h 488"/>
                <a:gd name="T60" fmla="*/ 378 w 468"/>
                <a:gd name="T61" fmla="*/ 50 h 488"/>
                <a:gd name="T62" fmla="*/ 340 w 468"/>
                <a:gd name="T63" fmla="*/ 24 h 488"/>
                <a:gd name="T64" fmla="*/ 296 w 468"/>
                <a:gd name="T65" fmla="*/ 8 h 488"/>
                <a:gd name="T66" fmla="*/ 250 w 468"/>
                <a:gd name="T67" fmla="*/ 0 h 488"/>
                <a:gd name="T68" fmla="*/ 226 w 468"/>
                <a:gd name="T69"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488">
                  <a:moveTo>
                    <a:pt x="226" y="0"/>
                  </a:moveTo>
                  <a:lnTo>
                    <a:pt x="226" y="0"/>
                  </a:lnTo>
                  <a:lnTo>
                    <a:pt x="202" y="2"/>
                  </a:lnTo>
                  <a:lnTo>
                    <a:pt x="180" y="6"/>
                  </a:lnTo>
                  <a:lnTo>
                    <a:pt x="156" y="14"/>
                  </a:lnTo>
                  <a:lnTo>
                    <a:pt x="136" y="22"/>
                  </a:lnTo>
                  <a:lnTo>
                    <a:pt x="116" y="34"/>
                  </a:lnTo>
                  <a:lnTo>
                    <a:pt x="96" y="46"/>
                  </a:lnTo>
                  <a:lnTo>
                    <a:pt x="78" y="62"/>
                  </a:lnTo>
                  <a:lnTo>
                    <a:pt x="62" y="78"/>
                  </a:lnTo>
                  <a:lnTo>
                    <a:pt x="48" y="96"/>
                  </a:lnTo>
                  <a:lnTo>
                    <a:pt x="36" y="114"/>
                  </a:lnTo>
                  <a:lnTo>
                    <a:pt x="24" y="136"/>
                  </a:lnTo>
                  <a:lnTo>
                    <a:pt x="14" y="158"/>
                  </a:lnTo>
                  <a:lnTo>
                    <a:pt x="8" y="180"/>
                  </a:lnTo>
                  <a:lnTo>
                    <a:pt x="2" y="204"/>
                  </a:lnTo>
                  <a:lnTo>
                    <a:pt x="0" y="228"/>
                  </a:lnTo>
                  <a:lnTo>
                    <a:pt x="0" y="252"/>
                  </a:lnTo>
                  <a:lnTo>
                    <a:pt x="0" y="252"/>
                  </a:lnTo>
                  <a:lnTo>
                    <a:pt x="2" y="278"/>
                  </a:lnTo>
                  <a:lnTo>
                    <a:pt x="6" y="302"/>
                  </a:lnTo>
                  <a:lnTo>
                    <a:pt x="12" y="324"/>
                  </a:lnTo>
                  <a:lnTo>
                    <a:pt x="20" y="346"/>
                  </a:lnTo>
                  <a:lnTo>
                    <a:pt x="32" y="368"/>
                  </a:lnTo>
                  <a:lnTo>
                    <a:pt x="44" y="388"/>
                  </a:lnTo>
                  <a:lnTo>
                    <a:pt x="58" y="406"/>
                  </a:lnTo>
                  <a:lnTo>
                    <a:pt x="74" y="422"/>
                  </a:lnTo>
                  <a:lnTo>
                    <a:pt x="92" y="438"/>
                  </a:lnTo>
                  <a:lnTo>
                    <a:pt x="110" y="450"/>
                  </a:lnTo>
                  <a:lnTo>
                    <a:pt x="130" y="462"/>
                  </a:lnTo>
                  <a:lnTo>
                    <a:pt x="150" y="472"/>
                  </a:lnTo>
                  <a:lnTo>
                    <a:pt x="172" y="478"/>
                  </a:lnTo>
                  <a:lnTo>
                    <a:pt x="194" y="484"/>
                  </a:lnTo>
                  <a:lnTo>
                    <a:pt x="218" y="486"/>
                  </a:lnTo>
                  <a:lnTo>
                    <a:pt x="242" y="488"/>
                  </a:lnTo>
                  <a:lnTo>
                    <a:pt x="242" y="488"/>
                  </a:lnTo>
                  <a:lnTo>
                    <a:pt x="266" y="486"/>
                  </a:lnTo>
                  <a:lnTo>
                    <a:pt x="290" y="480"/>
                  </a:lnTo>
                  <a:lnTo>
                    <a:pt x="312" y="474"/>
                  </a:lnTo>
                  <a:lnTo>
                    <a:pt x="332" y="464"/>
                  </a:lnTo>
                  <a:lnTo>
                    <a:pt x="352" y="454"/>
                  </a:lnTo>
                  <a:lnTo>
                    <a:pt x="372" y="440"/>
                  </a:lnTo>
                  <a:lnTo>
                    <a:pt x="390" y="426"/>
                  </a:lnTo>
                  <a:lnTo>
                    <a:pt x="406" y="410"/>
                  </a:lnTo>
                  <a:lnTo>
                    <a:pt x="420" y="392"/>
                  </a:lnTo>
                  <a:lnTo>
                    <a:pt x="434" y="372"/>
                  </a:lnTo>
                  <a:lnTo>
                    <a:pt x="444" y="352"/>
                  </a:lnTo>
                  <a:lnTo>
                    <a:pt x="454" y="330"/>
                  </a:lnTo>
                  <a:lnTo>
                    <a:pt x="460" y="308"/>
                  </a:lnTo>
                  <a:lnTo>
                    <a:pt x="466" y="284"/>
                  </a:lnTo>
                  <a:lnTo>
                    <a:pt x="468" y="260"/>
                  </a:lnTo>
                  <a:lnTo>
                    <a:pt x="468" y="234"/>
                  </a:lnTo>
                  <a:lnTo>
                    <a:pt x="468" y="234"/>
                  </a:lnTo>
                  <a:lnTo>
                    <a:pt x="466" y="210"/>
                  </a:lnTo>
                  <a:lnTo>
                    <a:pt x="462" y="186"/>
                  </a:lnTo>
                  <a:lnTo>
                    <a:pt x="456" y="162"/>
                  </a:lnTo>
                  <a:lnTo>
                    <a:pt x="448" y="140"/>
                  </a:lnTo>
                  <a:lnTo>
                    <a:pt x="436" y="120"/>
                  </a:lnTo>
                  <a:lnTo>
                    <a:pt x="424" y="100"/>
                  </a:lnTo>
                  <a:lnTo>
                    <a:pt x="410" y="82"/>
                  </a:lnTo>
                  <a:lnTo>
                    <a:pt x="394" y="64"/>
                  </a:lnTo>
                  <a:lnTo>
                    <a:pt x="378" y="50"/>
                  </a:lnTo>
                  <a:lnTo>
                    <a:pt x="358" y="36"/>
                  </a:lnTo>
                  <a:lnTo>
                    <a:pt x="340" y="24"/>
                  </a:lnTo>
                  <a:lnTo>
                    <a:pt x="318" y="16"/>
                  </a:lnTo>
                  <a:lnTo>
                    <a:pt x="296" y="8"/>
                  </a:lnTo>
                  <a:lnTo>
                    <a:pt x="274" y="2"/>
                  </a:lnTo>
                  <a:lnTo>
                    <a:pt x="250" y="0"/>
                  </a:lnTo>
                  <a:lnTo>
                    <a:pt x="226" y="0"/>
                  </a:lnTo>
                  <a:lnTo>
                    <a:pt x="226"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9" name="Freeform 36"/>
            <p:cNvSpPr>
              <a:spLocks/>
            </p:cNvSpPr>
            <p:nvPr/>
          </p:nvSpPr>
          <p:spPr bwMode="auto">
            <a:xfrm>
              <a:off x="2728" y="1900"/>
              <a:ext cx="456" cy="470"/>
            </a:xfrm>
            <a:custGeom>
              <a:avLst/>
              <a:gdLst>
                <a:gd name="T0" fmla="*/ 220 w 456"/>
                <a:gd name="T1" fmla="*/ 0 h 470"/>
                <a:gd name="T2" fmla="*/ 174 w 456"/>
                <a:gd name="T3" fmla="*/ 8 h 470"/>
                <a:gd name="T4" fmla="*/ 132 w 456"/>
                <a:gd name="T5" fmla="*/ 24 h 470"/>
                <a:gd name="T6" fmla="*/ 94 w 456"/>
                <a:gd name="T7" fmla="*/ 46 h 470"/>
                <a:gd name="T8" fmla="*/ 62 w 456"/>
                <a:gd name="T9" fmla="*/ 76 h 470"/>
                <a:gd name="T10" fmla="*/ 34 w 456"/>
                <a:gd name="T11" fmla="*/ 112 h 470"/>
                <a:gd name="T12" fmla="*/ 16 w 456"/>
                <a:gd name="T13" fmla="*/ 154 h 470"/>
                <a:gd name="T14" fmla="*/ 4 w 456"/>
                <a:gd name="T15" fmla="*/ 198 h 470"/>
                <a:gd name="T16" fmla="*/ 0 w 456"/>
                <a:gd name="T17" fmla="*/ 246 h 470"/>
                <a:gd name="T18" fmla="*/ 2 w 456"/>
                <a:gd name="T19" fmla="*/ 270 h 470"/>
                <a:gd name="T20" fmla="*/ 14 w 456"/>
                <a:gd name="T21" fmla="*/ 316 h 470"/>
                <a:gd name="T22" fmla="*/ 32 w 456"/>
                <a:gd name="T23" fmla="*/ 356 h 470"/>
                <a:gd name="T24" fmla="*/ 58 w 456"/>
                <a:gd name="T25" fmla="*/ 394 h 470"/>
                <a:gd name="T26" fmla="*/ 90 w 456"/>
                <a:gd name="T27" fmla="*/ 424 h 470"/>
                <a:gd name="T28" fmla="*/ 128 w 456"/>
                <a:gd name="T29" fmla="*/ 448 h 470"/>
                <a:gd name="T30" fmla="*/ 170 w 456"/>
                <a:gd name="T31" fmla="*/ 464 h 470"/>
                <a:gd name="T32" fmla="*/ 214 w 456"/>
                <a:gd name="T33" fmla="*/ 470 h 470"/>
                <a:gd name="T34" fmla="*/ 238 w 456"/>
                <a:gd name="T35" fmla="*/ 470 h 470"/>
                <a:gd name="T36" fmla="*/ 282 w 456"/>
                <a:gd name="T37" fmla="*/ 464 h 470"/>
                <a:gd name="T38" fmla="*/ 324 w 456"/>
                <a:gd name="T39" fmla="*/ 448 h 470"/>
                <a:gd name="T40" fmla="*/ 362 w 456"/>
                <a:gd name="T41" fmla="*/ 424 h 470"/>
                <a:gd name="T42" fmla="*/ 396 w 456"/>
                <a:gd name="T43" fmla="*/ 394 h 470"/>
                <a:gd name="T44" fmla="*/ 422 w 456"/>
                <a:gd name="T45" fmla="*/ 358 h 470"/>
                <a:gd name="T46" fmla="*/ 442 w 456"/>
                <a:gd name="T47" fmla="*/ 318 h 470"/>
                <a:gd name="T48" fmla="*/ 452 w 456"/>
                <a:gd name="T49" fmla="*/ 272 h 470"/>
                <a:gd name="T50" fmla="*/ 456 w 456"/>
                <a:gd name="T51" fmla="*/ 226 h 470"/>
                <a:gd name="T52" fmla="*/ 454 w 456"/>
                <a:gd name="T53" fmla="*/ 202 h 470"/>
                <a:gd name="T54" fmla="*/ 442 w 456"/>
                <a:gd name="T55" fmla="*/ 156 h 470"/>
                <a:gd name="T56" fmla="*/ 424 w 456"/>
                <a:gd name="T57" fmla="*/ 114 h 470"/>
                <a:gd name="T58" fmla="*/ 398 w 456"/>
                <a:gd name="T59" fmla="*/ 78 h 470"/>
                <a:gd name="T60" fmla="*/ 366 w 456"/>
                <a:gd name="T61" fmla="*/ 48 h 470"/>
                <a:gd name="T62" fmla="*/ 328 w 456"/>
                <a:gd name="T63" fmla="*/ 24 h 470"/>
                <a:gd name="T64" fmla="*/ 288 w 456"/>
                <a:gd name="T65" fmla="*/ 8 h 470"/>
                <a:gd name="T66" fmla="*/ 242 w 456"/>
                <a:gd name="T67" fmla="*/ 0 h 470"/>
                <a:gd name="T68" fmla="*/ 220 w 456"/>
                <a:gd name="T69"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6" h="470">
                  <a:moveTo>
                    <a:pt x="220" y="0"/>
                  </a:moveTo>
                  <a:lnTo>
                    <a:pt x="220" y="0"/>
                  </a:lnTo>
                  <a:lnTo>
                    <a:pt x="196" y="2"/>
                  </a:lnTo>
                  <a:lnTo>
                    <a:pt x="174" y="8"/>
                  </a:lnTo>
                  <a:lnTo>
                    <a:pt x="152" y="14"/>
                  </a:lnTo>
                  <a:lnTo>
                    <a:pt x="132" y="24"/>
                  </a:lnTo>
                  <a:lnTo>
                    <a:pt x="112" y="34"/>
                  </a:lnTo>
                  <a:lnTo>
                    <a:pt x="94" y="46"/>
                  </a:lnTo>
                  <a:lnTo>
                    <a:pt x="76" y="62"/>
                  </a:lnTo>
                  <a:lnTo>
                    <a:pt x="62" y="76"/>
                  </a:lnTo>
                  <a:lnTo>
                    <a:pt x="48" y="94"/>
                  </a:lnTo>
                  <a:lnTo>
                    <a:pt x="34" y="112"/>
                  </a:lnTo>
                  <a:lnTo>
                    <a:pt x="24" y="132"/>
                  </a:lnTo>
                  <a:lnTo>
                    <a:pt x="16" y="154"/>
                  </a:lnTo>
                  <a:lnTo>
                    <a:pt x="8" y="176"/>
                  </a:lnTo>
                  <a:lnTo>
                    <a:pt x="4" y="198"/>
                  </a:lnTo>
                  <a:lnTo>
                    <a:pt x="2" y="222"/>
                  </a:lnTo>
                  <a:lnTo>
                    <a:pt x="0" y="246"/>
                  </a:lnTo>
                  <a:lnTo>
                    <a:pt x="0" y="246"/>
                  </a:lnTo>
                  <a:lnTo>
                    <a:pt x="2" y="270"/>
                  </a:lnTo>
                  <a:lnTo>
                    <a:pt x="8" y="294"/>
                  </a:lnTo>
                  <a:lnTo>
                    <a:pt x="14" y="316"/>
                  </a:lnTo>
                  <a:lnTo>
                    <a:pt x="22" y="336"/>
                  </a:lnTo>
                  <a:lnTo>
                    <a:pt x="32" y="356"/>
                  </a:lnTo>
                  <a:lnTo>
                    <a:pt x="44" y="376"/>
                  </a:lnTo>
                  <a:lnTo>
                    <a:pt x="58" y="394"/>
                  </a:lnTo>
                  <a:lnTo>
                    <a:pt x="74" y="410"/>
                  </a:lnTo>
                  <a:lnTo>
                    <a:pt x="90" y="424"/>
                  </a:lnTo>
                  <a:lnTo>
                    <a:pt x="108" y="436"/>
                  </a:lnTo>
                  <a:lnTo>
                    <a:pt x="128" y="448"/>
                  </a:lnTo>
                  <a:lnTo>
                    <a:pt x="148" y="456"/>
                  </a:lnTo>
                  <a:lnTo>
                    <a:pt x="170" y="464"/>
                  </a:lnTo>
                  <a:lnTo>
                    <a:pt x="192" y="468"/>
                  </a:lnTo>
                  <a:lnTo>
                    <a:pt x="214" y="470"/>
                  </a:lnTo>
                  <a:lnTo>
                    <a:pt x="238" y="470"/>
                  </a:lnTo>
                  <a:lnTo>
                    <a:pt x="238" y="470"/>
                  </a:lnTo>
                  <a:lnTo>
                    <a:pt x="260" y="468"/>
                  </a:lnTo>
                  <a:lnTo>
                    <a:pt x="282" y="464"/>
                  </a:lnTo>
                  <a:lnTo>
                    <a:pt x="304" y="458"/>
                  </a:lnTo>
                  <a:lnTo>
                    <a:pt x="324" y="448"/>
                  </a:lnTo>
                  <a:lnTo>
                    <a:pt x="344" y="438"/>
                  </a:lnTo>
                  <a:lnTo>
                    <a:pt x="362" y="424"/>
                  </a:lnTo>
                  <a:lnTo>
                    <a:pt x="380" y="410"/>
                  </a:lnTo>
                  <a:lnTo>
                    <a:pt x="396" y="394"/>
                  </a:lnTo>
                  <a:lnTo>
                    <a:pt x="410" y="378"/>
                  </a:lnTo>
                  <a:lnTo>
                    <a:pt x="422" y="358"/>
                  </a:lnTo>
                  <a:lnTo>
                    <a:pt x="432" y="338"/>
                  </a:lnTo>
                  <a:lnTo>
                    <a:pt x="442" y="318"/>
                  </a:lnTo>
                  <a:lnTo>
                    <a:pt x="448" y="296"/>
                  </a:lnTo>
                  <a:lnTo>
                    <a:pt x="452" y="272"/>
                  </a:lnTo>
                  <a:lnTo>
                    <a:pt x="456" y="250"/>
                  </a:lnTo>
                  <a:lnTo>
                    <a:pt x="456" y="226"/>
                  </a:lnTo>
                  <a:lnTo>
                    <a:pt x="456" y="226"/>
                  </a:lnTo>
                  <a:lnTo>
                    <a:pt x="454" y="202"/>
                  </a:lnTo>
                  <a:lnTo>
                    <a:pt x="450" y="178"/>
                  </a:lnTo>
                  <a:lnTo>
                    <a:pt x="442" y="156"/>
                  </a:lnTo>
                  <a:lnTo>
                    <a:pt x="434" y="134"/>
                  </a:lnTo>
                  <a:lnTo>
                    <a:pt x="424" y="114"/>
                  </a:lnTo>
                  <a:lnTo>
                    <a:pt x="412" y="96"/>
                  </a:lnTo>
                  <a:lnTo>
                    <a:pt x="398" y="78"/>
                  </a:lnTo>
                  <a:lnTo>
                    <a:pt x="382" y="62"/>
                  </a:lnTo>
                  <a:lnTo>
                    <a:pt x="366" y="48"/>
                  </a:lnTo>
                  <a:lnTo>
                    <a:pt x="348" y="36"/>
                  </a:lnTo>
                  <a:lnTo>
                    <a:pt x="328" y="24"/>
                  </a:lnTo>
                  <a:lnTo>
                    <a:pt x="308" y="16"/>
                  </a:lnTo>
                  <a:lnTo>
                    <a:pt x="288" y="8"/>
                  </a:lnTo>
                  <a:lnTo>
                    <a:pt x="266" y="4"/>
                  </a:lnTo>
                  <a:lnTo>
                    <a:pt x="242" y="0"/>
                  </a:lnTo>
                  <a:lnTo>
                    <a:pt x="220" y="0"/>
                  </a:lnTo>
                  <a:lnTo>
                    <a:pt x="220"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4" name="Freeform 37"/>
            <p:cNvSpPr>
              <a:spLocks/>
            </p:cNvSpPr>
            <p:nvPr/>
          </p:nvSpPr>
          <p:spPr bwMode="auto">
            <a:xfrm>
              <a:off x="2738" y="1906"/>
              <a:ext cx="440" cy="452"/>
            </a:xfrm>
            <a:custGeom>
              <a:avLst/>
              <a:gdLst>
                <a:gd name="T0" fmla="*/ 210 w 440"/>
                <a:gd name="T1" fmla="*/ 0 h 452"/>
                <a:gd name="T2" fmla="*/ 166 w 440"/>
                <a:gd name="T3" fmla="*/ 6 h 452"/>
                <a:gd name="T4" fmla="*/ 126 w 440"/>
                <a:gd name="T5" fmla="*/ 22 h 452"/>
                <a:gd name="T6" fmla="*/ 90 w 440"/>
                <a:gd name="T7" fmla="*/ 44 h 452"/>
                <a:gd name="T8" fmla="*/ 58 w 440"/>
                <a:gd name="T9" fmla="*/ 74 h 452"/>
                <a:gd name="T10" fmla="*/ 32 w 440"/>
                <a:gd name="T11" fmla="*/ 110 h 452"/>
                <a:gd name="T12" fmla="*/ 14 w 440"/>
                <a:gd name="T13" fmla="*/ 148 h 452"/>
                <a:gd name="T14" fmla="*/ 2 w 440"/>
                <a:gd name="T15" fmla="*/ 192 h 452"/>
                <a:gd name="T16" fmla="*/ 0 w 440"/>
                <a:gd name="T17" fmla="*/ 238 h 452"/>
                <a:gd name="T18" fmla="*/ 2 w 440"/>
                <a:gd name="T19" fmla="*/ 260 h 452"/>
                <a:gd name="T20" fmla="*/ 14 w 440"/>
                <a:gd name="T21" fmla="*/ 304 h 452"/>
                <a:gd name="T22" fmla="*/ 32 w 440"/>
                <a:gd name="T23" fmla="*/ 344 h 452"/>
                <a:gd name="T24" fmla="*/ 58 w 440"/>
                <a:gd name="T25" fmla="*/ 378 h 452"/>
                <a:gd name="T26" fmla="*/ 88 w 440"/>
                <a:gd name="T27" fmla="*/ 408 h 452"/>
                <a:gd name="T28" fmla="*/ 124 w 440"/>
                <a:gd name="T29" fmla="*/ 430 h 452"/>
                <a:gd name="T30" fmla="*/ 164 w 440"/>
                <a:gd name="T31" fmla="*/ 446 h 452"/>
                <a:gd name="T32" fmla="*/ 208 w 440"/>
                <a:gd name="T33" fmla="*/ 452 h 452"/>
                <a:gd name="T34" fmla="*/ 230 w 440"/>
                <a:gd name="T35" fmla="*/ 452 h 452"/>
                <a:gd name="T36" fmla="*/ 274 w 440"/>
                <a:gd name="T37" fmla="*/ 446 h 452"/>
                <a:gd name="T38" fmla="*/ 316 w 440"/>
                <a:gd name="T39" fmla="*/ 430 h 452"/>
                <a:gd name="T40" fmla="*/ 352 w 440"/>
                <a:gd name="T41" fmla="*/ 408 h 452"/>
                <a:gd name="T42" fmla="*/ 382 w 440"/>
                <a:gd name="T43" fmla="*/ 378 h 452"/>
                <a:gd name="T44" fmla="*/ 408 w 440"/>
                <a:gd name="T45" fmla="*/ 342 h 452"/>
                <a:gd name="T46" fmla="*/ 428 w 440"/>
                <a:gd name="T47" fmla="*/ 304 h 452"/>
                <a:gd name="T48" fmla="*/ 438 w 440"/>
                <a:gd name="T49" fmla="*/ 260 h 452"/>
                <a:gd name="T50" fmla="*/ 440 w 440"/>
                <a:gd name="T51" fmla="*/ 214 h 452"/>
                <a:gd name="T52" fmla="*/ 438 w 440"/>
                <a:gd name="T53" fmla="*/ 192 h 452"/>
                <a:gd name="T54" fmla="*/ 428 w 440"/>
                <a:gd name="T55" fmla="*/ 148 h 452"/>
                <a:gd name="T56" fmla="*/ 410 w 440"/>
                <a:gd name="T57" fmla="*/ 108 h 452"/>
                <a:gd name="T58" fmla="*/ 384 w 440"/>
                <a:gd name="T59" fmla="*/ 74 h 452"/>
                <a:gd name="T60" fmla="*/ 352 w 440"/>
                <a:gd name="T61" fmla="*/ 44 h 452"/>
                <a:gd name="T62" fmla="*/ 316 w 440"/>
                <a:gd name="T63" fmla="*/ 22 h 452"/>
                <a:gd name="T64" fmla="*/ 276 w 440"/>
                <a:gd name="T65" fmla="*/ 6 h 452"/>
                <a:gd name="T66" fmla="*/ 234 w 440"/>
                <a:gd name="T67" fmla="*/ 0 h 452"/>
                <a:gd name="T68" fmla="*/ 210 w 440"/>
                <a:gd name="T6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0" h="452">
                  <a:moveTo>
                    <a:pt x="210" y="0"/>
                  </a:moveTo>
                  <a:lnTo>
                    <a:pt x="210" y="0"/>
                  </a:lnTo>
                  <a:lnTo>
                    <a:pt x="188" y="2"/>
                  </a:lnTo>
                  <a:lnTo>
                    <a:pt x="166" y="6"/>
                  </a:lnTo>
                  <a:lnTo>
                    <a:pt x="146" y="14"/>
                  </a:lnTo>
                  <a:lnTo>
                    <a:pt x="126" y="22"/>
                  </a:lnTo>
                  <a:lnTo>
                    <a:pt x="108" y="32"/>
                  </a:lnTo>
                  <a:lnTo>
                    <a:pt x="90" y="44"/>
                  </a:lnTo>
                  <a:lnTo>
                    <a:pt x="74" y="58"/>
                  </a:lnTo>
                  <a:lnTo>
                    <a:pt x="58" y="74"/>
                  </a:lnTo>
                  <a:lnTo>
                    <a:pt x="44" y="92"/>
                  </a:lnTo>
                  <a:lnTo>
                    <a:pt x="32" y="110"/>
                  </a:lnTo>
                  <a:lnTo>
                    <a:pt x="22" y="128"/>
                  </a:lnTo>
                  <a:lnTo>
                    <a:pt x="14" y="148"/>
                  </a:lnTo>
                  <a:lnTo>
                    <a:pt x="8" y="170"/>
                  </a:lnTo>
                  <a:lnTo>
                    <a:pt x="2" y="192"/>
                  </a:lnTo>
                  <a:lnTo>
                    <a:pt x="0" y="214"/>
                  </a:lnTo>
                  <a:lnTo>
                    <a:pt x="0" y="238"/>
                  </a:lnTo>
                  <a:lnTo>
                    <a:pt x="0" y="238"/>
                  </a:lnTo>
                  <a:lnTo>
                    <a:pt x="2" y="260"/>
                  </a:lnTo>
                  <a:lnTo>
                    <a:pt x="6" y="282"/>
                  </a:lnTo>
                  <a:lnTo>
                    <a:pt x="14" y="304"/>
                  </a:lnTo>
                  <a:lnTo>
                    <a:pt x="22" y="324"/>
                  </a:lnTo>
                  <a:lnTo>
                    <a:pt x="32" y="344"/>
                  </a:lnTo>
                  <a:lnTo>
                    <a:pt x="44" y="362"/>
                  </a:lnTo>
                  <a:lnTo>
                    <a:pt x="58" y="378"/>
                  </a:lnTo>
                  <a:lnTo>
                    <a:pt x="72" y="394"/>
                  </a:lnTo>
                  <a:lnTo>
                    <a:pt x="88" y="408"/>
                  </a:lnTo>
                  <a:lnTo>
                    <a:pt x="106" y="420"/>
                  </a:lnTo>
                  <a:lnTo>
                    <a:pt x="124" y="430"/>
                  </a:lnTo>
                  <a:lnTo>
                    <a:pt x="144" y="438"/>
                  </a:lnTo>
                  <a:lnTo>
                    <a:pt x="164" y="446"/>
                  </a:lnTo>
                  <a:lnTo>
                    <a:pt x="186" y="450"/>
                  </a:lnTo>
                  <a:lnTo>
                    <a:pt x="208" y="452"/>
                  </a:lnTo>
                  <a:lnTo>
                    <a:pt x="230" y="452"/>
                  </a:lnTo>
                  <a:lnTo>
                    <a:pt x="230" y="452"/>
                  </a:lnTo>
                  <a:lnTo>
                    <a:pt x="252" y="450"/>
                  </a:lnTo>
                  <a:lnTo>
                    <a:pt x="274" y="446"/>
                  </a:lnTo>
                  <a:lnTo>
                    <a:pt x="296" y="438"/>
                  </a:lnTo>
                  <a:lnTo>
                    <a:pt x="316" y="430"/>
                  </a:lnTo>
                  <a:lnTo>
                    <a:pt x="334" y="420"/>
                  </a:lnTo>
                  <a:lnTo>
                    <a:pt x="352" y="408"/>
                  </a:lnTo>
                  <a:lnTo>
                    <a:pt x="368" y="394"/>
                  </a:lnTo>
                  <a:lnTo>
                    <a:pt x="382" y="378"/>
                  </a:lnTo>
                  <a:lnTo>
                    <a:pt x="396" y="360"/>
                  </a:lnTo>
                  <a:lnTo>
                    <a:pt x="408" y="342"/>
                  </a:lnTo>
                  <a:lnTo>
                    <a:pt x="418" y="324"/>
                  </a:lnTo>
                  <a:lnTo>
                    <a:pt x="428" y="304"/>
                  </a:lnTo>
                  <a:lnTo>
                    <a:pt x="434" y="282"/>
                  </a:lnTo>
                  <a:lnTo>
                    <a:pt x="438" y="260"/>
                  </a:lnTo>
                  <a:lnTo>
                    <a:pt x="440" y="238"/>
                  </a:lnTo>
                  <a:lnTo>
                    <a:pt x="440" y="214"/>
                  </a:lnTo>
                  <a:lnTo>
                    <a:pt x="440" y="214"/>
                  </a:lnTo>
                  <a:lnTo>
                    <a:pt x="438" y="192"/>
                  </a:lnTo>
                  <a:lnTo>
                    <a:pt x="434" y="170"/>
                  </a:lnTo>
                  <a:lnTo>
                    <a:pt x="428" y="148"/>
                  </a:lnTo>
                  <a:lnTo>
                    <a:pt x="420" y="128"/>
                  </a:lnTo>
                  <a:lnTo>
                    <a:pt x="410" y="108"/>
                  </a:lnTo>
                  <a:lnTo>
                    <a:pt x="398" y="90"/>
                  </a:lnTo>
                  <a:lnTo>
                    <a:pt x="384" y="74"/>
                  </a:lnTo>
                  <a:lnTo>
                    <a:pt x="368" y="58"/>
                  </a:lnTo>
                  <a:lnTo>
                    <a:pt x="352" y="44"/>
                  </a:lnTo>
                  <a:lnTo>
                    <a:pt x="336" y="32"/>
                  </a:lnTo>
                  <a:lnTo>
                    <a:pt x="316" y="22"/>
                  </a:lnTo>
                  <a:lnTo>
                    <a:pt x="296" y="14"/>
                  </a:lnTo>
                  <a:lnTo>
                    <a:pt x="276" y="6"/>
                  </a:lnTo>
                  <a:lnTo>
                    <a:pt x="256" y="2"/>
                  </a:lnTo>
                  <a:lnTo>
                    <a:pt x="234" y="0"/>
                  </a:lnTo>
                  <a:lnTo>
                    <a:pt x="210" y="0"/>
                  </a:lnTo>
                  <a:lnTo>
                    <a:pt x="210"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5" name="Freeform 38"/>
            <p:cNvSpPr>
              <a:spLocks/>
            </p:cNvSpPr>
            <p:nvPr/>
          </p:nvSpPr>
          <p:spPr bwMode="auto">
            <a:xfrm>
              <a:off x="2748" y="1910"/>
              <a:ext cx="426" cy="436"/>
            </a:xfrm>
            <a:custGeom>
              <a:avLst/>
              <a:gdLst>
                <a:gd name="T0" fmla="*/ 202 w 426"/>
                <a:gd name="T1" fmla="*/ 2 h 436"/>
                <a:gd name="T2" fmla="*/ 160 w 426"/>
                <a:gd name="T3" fmla="*/ 8 h 436"/>
                <a:gd name="T4" fmla="*/ 120 w 426"/>
                <a:gd name="T5" fmla="*/ 24 h 436"/>
                <a:gd name="T6" fmla="*/ 84 w 426"/>
                <a:gd name="T7" fmla="*/ 46 h 436"/>
                <a:gd name="T8" fmla="*/ 54 w 426"/>
                <a:gd name="T9" fmla="*/ 74 h 436"/>
                <a:gd name="T10" fmla="*/ 30 w 426"/>
                <a:gd name="T11" fmla="*/ 108 h 436"/>
                <a:gd name="T12" fmla="*/ 12 w 426"/>
                <a:gd name="T13" fmla="*/ 146 h 436"/>
                <a:gd name="T14" fmla="*/ 2 w 426"/>
                <a:gd name="T15" fmla="*/ 188 h 436"/>
                <a:gd name="T16" fmla="*/ 0 w 426"/>
                <a:gd name="T17" fmla="*/ 230 h 436"/>
                <a:gd name="T18" fmla="*/ 2 w 426"/>
                <a:gd name="T19" fmla="*/ 254 h 436"/>
                <a:gd name="T20" fmla="*/ 12 w 426"/>
                <a:gd name="T21" fmla="*/ 294 h 436"/>
                <a:gd name="T22" fmla="*/ 30 w 426"/>
                <a:gd name="T23" fmla="*/ 332 h 436"/>
                <a:gd name="T24" fmla="*/ 56 w 426"/>
                <a:gd name="T25" fmla="*/ 366 h 436"/>
                <a:gd name="T26" fmla="*/ 86 w 426"/>
                <a:gd name="T27" fmla="*/ 394 h 436"/>
                <a:gd name="T28" fmla="*/ 120 w 426"/>
                <a:gd name="T29" fmla="*/ 416 h 436"/>
                <a:gd name="T30" fmla="*/ 160 w 426"/>
                <a:gd name="T31" fmla="*/ 430 h 436"/>
                <a:gd name="T32" fmla="*/ 202 w 426"/>
                <a:gd name="T33" fmla="*/ 436 h 436"/>
                <a:gd name="T34" fmla="*/ 224 w 426"/>
                <a:gd name="T35" fmla="*/ 436 h 436"/>
                <a:gd name="T36" fmla="*/ 266 w 426"/>
                <a:gd name="T37" fmla="*/ 428 h 436"/>
                <a:gd name="T38" fmla="*/ 306 w 426"/>
                <a:gd name="T39" fmla="*/ 414 h 436"/>
                <a:gd name="T40" fmla="*/ 340 w 426"/>
                <a:gd name="T41" fmla="*/ 392 h 436"/>
                <a:gd name="T42" fmla="*/ 370 w 426"/>
                <a:gd name="T43" fmla="*/ 364 h 436"/>
                <a:gd name="T44" fmla="*/ 394 w 426"/>
                <a:gd name="T45" fmla="*/ 330 h 436"/>
                <a:gd name="T46" fmla="*/ 412 w 426"/>
                <a:gd name="T47" fmla="*/ 292 h 436"/>
                <a:gd name="T48" fmla="*/ 424 w 426"/>
                <a:gd name="T49" fmla="*/ 250 h 436"/>
                <a:gd name="T50" fmla="*/ 426 w 426"/>
                <a:gd name="T51" fmla="*/ 206 h 436"/>
                <a:gd name="T52" fmla="*/ 424 w 426"/>
                <a:gd name="T53" fmla="*/ 184 h 436"/>
                <a:gd name="T54" fmla="*/ 412 w 426"/>
                <a:gd name="T55" fmla="*/ 142 h 436"/>
                <a:gd name="T56" fmla="*/ 394 w 426"/>
                <a:gd name="T57" fmla="*/ 104 h 436"/>
                <a:gd name="T58" fmla="*/ 370 w 426"/>
                <a:gd name="T59" fmla="*/ 70 h 436"/>
                <a:gd name="T60" fmla="*/ 340 w 426"/>
                <a:gd name="T61" fmla="*/ 42 h 436"/>
                <a:gd name="T62" fmla="*/ 304 w 426"/>
                <a:gd name="T63" fmla="*/ 22 h 436"/>
                <a:gd name="T64" fmla="*/ 266 w 426"/>
                <a:gd name="T65" fmla="*/ 8 h 436"/>
                <a:gd name="T66" fmla="*/ 224 w 426"/>
                <a:gd name="T67" fmla="*/ 0 h 436"/>
                <a:gd name="T68" fmla="*/ 202 w 426"/>
                <a:gd name="T69" fmla="*/ 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 h="436">
                  <a:moveTo>
                    <a:pt x="202" y="2"/>
                  </a:moveTo>
                  <a:lnTo>
                    <a:pt x="202" y="2"/>
                  </a:lnTo>
                  <a:lnTo>
                    <a:pt x="180" y="4"/>
                  </a:lnTo>
                  <a:lnTo>
                    <a:pt x="160" y="8"/>
                  </a:lnTo>
                  <a:lnTo>
                    <a:pt x="140" y="14"/>
                  </a:lnTo>
                  <a:lnTo>
                    <a:pt x="120" y="24"/>
                  </a:lnTo>
                  <a:lnTo>
                    <a:pt x="102" y="34"/>
                  </a:lnTo>
                  <a:lnTo>
                    <a:pt x="84" y="46"/>
                  </a:lnTo>
                  <a:lnTo>
                    <a:pt x="70" y="58"/>
                  </a:lnTo>
                  <a:lnTo>
                    <a:pt x="54" y="74"/>
                  </a:lnTo>
                  <a:lnTo>
                    <a:pt x="42" y="90"/>
                  </a:lnTo>
                  <a:lnTo>
                    <a:pt x="30" y="108"/>
                  </a:lnTo>
                  <a:lnTo>
                    <a:pt x="20" y="126"/>
                  </a:lnTo>
                  <a:lnTo>
                    <a:pt x="12" y="146"/>
                  </a:lnTo>
                  <a:lnTo>
                    <a:pt x="6" y="166"/>
                  </a:lnTo>
                  <a:lnTo>
                    <a:pt x="2" y="188"/>
                  </a:lnTo>
                  <a:lnTo>
                    <a:pt x="0" y="208"/>
                  </a:lnTo>
                  <a:lnTo>
                    <a:pt x="0" y="230"/>
                  </a:lnTo>
                  <a:lnTo>
                    <a:pt x="0" y="230"/>
                  </a:lnTo>
                  <a:lnTo>
                    <a:pt x="2" y="254"/>
                  </a:lnTo>
                  <a:lnTo>
                    <a:pt x="6" y="274"/>
                  </a:lnTo>
                  <a:lnTo>
                    <a:pt x="12" y="294"/>
                  </a:lnTo>
                  <a:lnTo>
                    <a:pt x="22" y="314"/>
                  </a:lnTo>
                  <a:lnTo>
                    <a:pt x="30" y="332"/>
                  </a:lnTo>
                  <a:lnTo>
                    <a:pt x="42" y="350"/>
                  </a:lnTo>
                  <a:lnTo>
                    <a:pt x="56" y="366"/>
                  </a:lnTo>
                  <a:lnTo>
                    <a:pt x="70" y="380"/>
                  </a:lnTo>
                  <a:lnTo>
                    <a:pt x="86" y="394"/>
                  </a:lnTo>
                  <a:lnTo>
                    <a:pt x="102" y="406"/>
                  </a:lnTo>
                  <a:lnTo>
                    <a:pt x="120" y="416"/>
                  </a:lnTo>
                  <a:lnTo>
                    <a:pt x="140" y="424"/>
                  </a:lnTo>
                  <a:lnTo>
                    <a:pt x="160" y="430"/>
                  </a:lnTo>
                  <a:lnTo>
                    <a:pt x="180" y="434"/>
                  </a:lnTo>
                  <a:lnTo>
                    <a:pt x="202" y="436"/>
                  </a:lnTo>
                  <a:lnTo>
                    <a:pt x="224" y="436"/>
                  </a:lnTo>
                  <a:lnTo>
                    <a:pt x="224" y="436"/>
                  </a:lnTo>
                  <a:lnTo>
                    <a:pt x="246" y="434"/>
                  </a:lnTo>
                  <a:lnTo>
                    <a:pt x="266" y="428"/>
                  </a:lnTo>
                  <a:lnTo>
                    <a:pt x="286" y="422"/>
                  </a:lnTo>
                  <a:lnTo>
                    <a:pt x="306" y="414"/>
                  </a:lnTo>
                  <a:lnTo>
                    <a:pt x="324" y="404"/>
                  </a:lnTo>
                  <a:lnTo>
                    <a:pt x="340" y="392"/>
                  </a:lnTo>
                  <a:lnTo>
                    <a:pt x="356" y="378"/>
                  </a:lnTo>
                  <a:lnTo>
                    <a:pt x="370" y="364"/>
                  </a:lnTo>
                  <a:lnTo>
                    <a:pt x="384" y="346"/>
                  </a:lnTo>
                  <a:lnTo>
                    <a:pt x="394" y="330"/>
                  </a:lnTo>
                  <a:lnTo>
                    <a:pt x="404" y="310"/>
                  </a:lnTo>
                  <a:lnTo>
                    <a:pt x="412" y="292"/>
                  </a:lnTo>
                  <a:lnTo>
                    <a:pt x="418" y="270"/>
                  </a:lnTo>
                  <a:lnTo>
                    <a:pt x="424" y="250"/>
                  </a:lnTo>
                  <a:lnTo>
                    <a:pt x="426" y="228"/>
                  </a:lnTo>
                  <a:lnTo>
                    <a:pt x="426" y="206"/>
                  </a:lnTo>
                  <a:lnTo>
                    <a:pt x="426" y="206"/>
                  </a:lnTo>
                  <a:lnTo>
                    <a:pt x="424" y="184"/>
                  </a:lnTo>
                  <a:lnTo>
                    <a:pt x="418" y="162"/>
                  </a:lnTo>
                  <a:lnTo>
                    <a:pt x="412" y="142"/>
                  </a:lnTo>
                  <a:lnTo>
                    <a:pt x="404" y="122"/>
                  </a:lnTo>
                  <a:lnTo>
                    <a:pt x="394" y="104"/>
                  </a:lnTo>
                  <a:lnTo>
                    <a:pt x="382" y="86"/>
                  </a:lnTo>
                  <a:lnTo>
                    <a:pt x="370" y="70"/>
                  </a:lnTo>
                  <a:lnTo>
                    <a:pt x="356" y="56"/>
                  </a:lnTo>
                  <a:lnTo>
                    <a:pt x="340" y="42"/>
                  </a:lnTo>
                  <a:lnTo>
                    <a:pt x="322" y="32"/>
                  </a:lnTo>
                  <a:lnTo>
                    <a:pt x="304" y="22"/>
                  </a:lnTo>
                  <a:lnTo>
                    <a:pt x="286" y="14"/>
                  </a:lnTo>
                  <a:lnTo>
                    <a:pt x="266" y="8"/>
                  </a:lnTo>
                  <a:lnTo>
                    <a:pt x="244" y="2"/>
                  </a:lnTo>
                  <a:lnTo>
                    <a:pt x="224" y="0"/>
                  </a:lnTo>
                  <a:lnTo>
                    <a:pt x="202" y="2"/>
                  </a:lnTo>
                  <a:lnTo>
                    <a:pt x="202" y="2"/>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6" name="Freeform 39"/>
            <p:cNvSpPr>
              <a:spLocks/>
            </p:cNvSpPr>
            <p:nvPr/>
          </p:nvSpPr>
          <p:spPr bwMode="auto">
            <a:xfrm>
              <a:off x="2758" y="1916"/>
              <a:ext cx="410" cy="418"/>
            </a:xfrm>
            <a:custGeom>
              <a:avLst/>
              <a:gdLst>
                <a:gd name="T0" fmla="*/ 194 w 410"/>
                <a:gd name="T1" fmla="*/ 0 h 418"/>
                <a:gd name="T2" fmla="*/ 152 w 410"/>
                <a:gd name="T3" fmla="*/ 8 h 418"/>
                <a:gd name="T4" fmla="*/ 114 w 410"/>
                <a:gd name="T5" fmla="*/ 22 h 418"/>
                <a:gd name="T6" fmla="*/ 80 w 410"/>
                <a:gd name="T7" fmla="*/ 44 h 418"/>
                <a:gd name="T8" fmla="*/ 52 w 410"/>
                <a:gd name="T9" fmla="*/ 72 h 418"/>
                <a:gd name="T10" fmla="*/ 28 w 410"/>
                <a:gd name="T11" fmla="*/ 104 h 418"/>
                <a:gd name="T12" fmla="*/ 12 w 410"/>
                <a:gd name="T13" fmla="*/ 140 h 418"/>
                <a:gd name="T14" fmla="*/ 2 w 410"/>
                <a:gd name="T15" fmla="*/ 180 h 418"/>
                <a:gd name="T16" fmla="*/ 0 w 410"/>
                <a:gd name="T17" fmla="*/ 222 h 418"/>
                <a:gd name="T18" fmla="*/ 2 w 410"/>
                <a:gd name="T19" fmla="*/ 244 h 418"/>
                <a:gd name="T20" fmla="*/ 12 w 410"/>
                <a:gd name="T21" fmla="*/ 284 h 418"/>
                <a:gd name="T22" fmla="*/ 30 w 410"/>
                <a:gd name="T23" fmla="*/ 320 h 418"/>
                <a:gd name="T24" fmla="*/ 54 w 410"/>
                <a:gd name="T25" fmla="*/ 352 h 418"/>
                <a:gd name="T26" fmla="*/ 84 w 410"/>
                <a:gd name="T27" fmla="*/ 378 h 418"/>
                <a:gd name="T28" fmla="*/ 118 w 410"/>
                <a:gd name="T29" fmla="*/ 398 h 418"/>
                <a:gd name="T30" fmla="*/ 156 w 410"/>
                <a:gd name="T31" fmla="*/ 412 h 418"/>
                <a:gd name="T32" fmla="*/ 196 w 410"/>
                <a:gd name="T33" fmla="*/ 418 h 418"/>
                <a:gd name="T34" fmla="*/ 216 w 410"/>
                <a:gd name="T35" fmla="*/ 418 h 418"/>
                <a:gd name="T36" fmla="*/ 258 w 410"/>
                <a:gd name="T37" fmla="*/ 410 h 418"/>
                <a:gd name="T38" fmla="*/ 296 w 410"/>
                <a:gd name="T39" fmla="*/ 396 h 418"/>
                <a:gd name="T40" fmla="*/ 330 w 410"/>
                <a:gd name="T41" fmla="*/ 374 h 418"/>
                <a:gd name="T42" fmla="*/ 358 w 410"/>
                <a:gd name="T43" fmla="*/ 346 h 418"/>
                <a:gd name="T44" fmla="*/ 382 w 410"/>
                <a:gd name="T45" fmla="*/ 314 h 418"/>
                <a:gd name="T46" fmla="*/ 398 w 410"/>
                <a:gd name="T47" fmla="*/ 278 h 418"/>
                <a:gd name="T48" fmla="*/ 408 w 410"/>
                <a:gd name="T49" fmla="*/ 238 h 418"/>
                <a:gd name="T50" fmla="*/ 410 w 410"/>
                <a:gd name="T51" fmla="*/ 196 h 418"/>
                <a:gd name="T52" fmla="*/ 408 w 410"/>
                <a:gd name="T53" fmla="*/ 174 h 418"/>
                <a:gd name="T54" fmla="*/ 398 w 410"/>
                <a:gd name="T55" fmla="*/ 134 h 418"/>
                <a:gd name="T56" fmla="*/ 380 w 410"/>
                <a:gd name="T57" fmla="*/ 98 h 418"/>
                <a:gd name="T58" fmla="*/ 356 w 410"/>
                <a:gd name="T59" fmla="*/ 66 h 418"/>
                <a:gd name="T60" fmla="*/ 326 w 410"/>
                <a:gd name="T61" fmla="*/ 40 h 418"/>
                <a:gd name="T62" fmla="*/ 292 w 410"/>
                <a:gd name="T63" fmla="*/ 18 h 418"/>
                <a:gd name="T64" fmla="*/ 254 w 410"/>
                <a:gd name="T65" fmla="*/ 6 h 418"/>
                <a:gd name="T66" fmla="*/ 214 w 410"/>
                <a:gd name="T67" fmla="*/ 0 h 418"/>
                <a:gd name="T68" fmla="*/ 194 w 410"/>
                <a:gd name="T69"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0" h="418">
                  <a:moveTo>
                    <a:pt x="194" y="0"/>
                  </a:moveTo>
                  <a:lnTo>
                    <a:pt x="194" y="0"/>
                  </a:lnTo>
                  <a:lnTo>
                    <a:pt x="172" y="2"/>
                  </a:lnTo>
                  <a:lnTo>
                    <a:pt x="152" y="8"/>
                  </a:lnTo>
                  <a:lnTo>
                    <a:pt x="132" y="14"/>
                  </a:lnTo>
                  <a:lnTo>
                    <a:pt x="114" y="22"/>
                  </a:lnTo>
                  <a:lnTo>
                    <a:pt x="96" y="32"/>
                  </a:lnTo>
                  <a:lnTo>
                    <a:pt x="80" y="44"/>
                  </a:lnTo>
                  <a:lnTo>
                    <a:pt x="66" y="56"/>
                  </a:lnTo>
                  <a:lnTo>
                    <a:pt x="52" y="72"/>
                  </a:lnTo>
                  <a:lnTo>
                    <a:pt x="40" y="86"/>
                  </a:lnTo>
                  <a:lnTo>
                    <a:pt x="28" y="104"/>
                  </a:lnTo>
                  <a:lnTo>
                    <a:pt x="18" y="122"/>
                  </a:lnTo>
                  <a:lnTo>
                    <a:pt x="12" y="140"/>
                  </a:lnTo>
                  <a:lnTo>
                    <a:pt x="6" y="160"/>
                  </a:lnTo>
                  <a:lnTo>
                    <a:pt x="2" y="180"/>
                  </a:lnTo>
                  <a:lnTo>
                    <a:pt x="0" y="202"/>
                  </a:lnTo>
                  <a:lnTo>
                    <a:pt x="0" y="222"/>
                  </a:lnTo>
                  <a:lnTo>
                    <a:pt x="0" y="222"/>
                  </a:lnTo>
                  <a:lnTo>
                    <a:pt x="2" y="244"/>
                  </a:lnTo>
                  <a:lnTo>
                    <a:pt x="6" y="264"/>
                  </a:lnTo>
                  <a:lnTo>
                    <a:pt x="12" y="284"/>
                  </a:lnTo>
                  <a:lnTo>
                    <a:pt x="20" y="302"/>
                  </a:lnTo>
                  <a:lnTo>
                    <a:pt x="30" y="320"/>
                  </a:lnTo>
                  <a:lnTo>
                    <a:pt x="42" y="336"/>
                  </a:lnTo>
                  <a:lnTo>
                    <a:pt x="54" y="352"/>
                  </a:lnTo>
                  <a:lnTo>
                    <a:pt x="68" y="366"/>
                  </a:lnTo>
                  <a:lnTo>
                    <a:pt x="84" y="378"/>
                  </a:lnTo>
                  <a:lnTo>
                    <a:pt x="100" y="390"/>
                  </a:lnTo>
                  <a:lnTo>
                    <a:pt x="118" y="398"/>
                  </a:lnTo>
                  <a:lnTo>
                    <a:pt x="136" y="406"/>
                  </a:lnTo>
                  <a:lnTo>
                    <a:pt x="156" y="412"/>
                  </a:lnTo>
                  <a:lnTo>
                    <a:pt x="176" y="416"/>
                  </a:lnTo>
                  <a:lnTo>
                    <a:pt x="196" y="418"/>
                  </a:lnTo>
                  <a:lnTo>
                    <a:pt x="216" y="418"/>
                  </a:lnTo>
                  <a:lnTo>
                    <a:pt x="216" y="418"/>
                  </a:lnTo>
                  <a:lnTo>
                    <a:pt x="238" y="414"/>
                  </a:lnTo>
                  <a:lnTo>
                    <a:pt x="258" y="410"/>
                  </a:lnTo>
                  <a:lnTo>
                    <a:pt x="278" y="404"/>
                  </a:lnTo>
                  <a:lnTo>
                    <a:pt x="296" y="396"/>
                  </a:lnTo>
                  <a:lnTo>
                    <a:pt x="312" y="386"/>
                  </a:lnTo>
                  <a:lnTo>
                    <a:pt x="330" y="374"/>
                  </a:lnTo>
                  <a:lnTo>
                    <a:pt x="344" y="360"/>
                  </a:lnTo>
                  <a:lnTo>
                    <a:pt x="358" y="346"/>
                  </a:lnTo>
                  <a:lnTo>
                    <a:pt x="370" y="330"/>
                  </a:lnTo>
                  <a:lnTo>
                    <a:pt x="382" y="314"/>
                  </a:lnTo>
                  <a:lnTo>
                    <a:pt x="390" y="296"/>
                  </a:lnTo>
                  <a:lnTo>
                    <a:pt x="398" y="278"/>
                  </a:lnTo>
                  <a:lnTo>
                    <a:pt x="404" y="258"/>
                  </a:lnTo>
                  <a:lnTo>
                    <a:pt x="408" y="238"/>
                  </a:lnTo>
                  <a:lnTo>
                    <a:pt x="410" y="216"/>
                  </a:lnTo>
                  <a:lnTo>
                    <a:pt x="410" y="196"/>
                  </a:lnTo>
                  <a:lnTo>
                    <a:pt x="410" y="196"/>
                  </a:lnTo>
                  <a:lnTo>
                    <a:pt x="408" y="174"/>
                  </a:lnTo>
                  <a:lnTo>
                    <a:pt x="404" y="154"/>
                  </a:lnTo>
                  <a:lnTo>
                    <a:pt x="398" y="134"/>
                  </a:lnTo>
                  <a:lnTo>
                    <a:pt x="390" y="116"/>
                  </a:lnTo>
                  <a:lnTo>
                    <a:pt x="380" y="98"/>
                  </a:lnTo>
                  <a:lnTo>
                    <a:pt x="368" y="80"/>
                  </a:lnTo>
                  <a:lnTo>
                    <a:pt x="356" y="66"/>
                  </a:lnTo>
                  <a:lnTo>
                    <a:pt x="342" y="52"/>
                  </a:lnTo>
                  <a:lnTo>
                    <a:pt x="326" y="40"/>
                  </a:lnTo>
                  <a:lnTo>
                    <a:pt x="310" y="28"/>
                  </a:lnTo>
                  <a:lnTo>
                    <a:pt x="292" y="18"/>
                  </a:lnTo>
                  <a:lnTo>
                    <a:pt x="274" y="12"/>
                  </a:lnTo>
                  <a:lnTo>
                    <a:pt x="254" y="6"/>
                  </a:lnTo>
                  <a:lnTo>
                    <a:pt x="234" y="2"/>
                  </a:lnTo>
                  <a:lnTo>
                    <a:pt x="214" y="0"/>
                  </a:lnTo>
                  <a:lnTo>
                    <a:pt x="194" y="0"/>
                  </a:lnTo>
                  <a:lnTo>
                    <a:pt x="194"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7" name="Freeform 40"/>
            <p:cNvSpPr>
              <a:spLocks/>
            </p:cNvSpPr>
            <p:nvPr/>
          </p:nvSpPr>
          <p:spPr bwMode="auto">
            <a:xfrm>
              <a:off x="2766" y="1920"/>
              <a:ext cx="398" cy="402"/>
            </a:xfrm>
            <a:custGeom>
              <a:avLst/>
              <a:gdLst>
                <a:gd name="T0" fmla="*/ 186 w 398"/>
                <a:gd name="T1" fmla="*/ 2 h 402"/>
                <a:gd name="T2" fmla="*/ 146 w 398"/>
                <a:gd name="T3" fmla="*/ 8 h 402"/>
                <a:gd name="T4" fmla="*/ 110 w 398"/>
                <a:gd name="T5" fmla="*/ 22 h 402"/>
                <a:gd name="T6" fmla="*/ 78 w 398"/>
                <a:gd name="T7" fmla="*/ 44 h 402"/>
                <a:gd name="T8" fmla="*/ 50 w 398"/>
                <a:gd name="T9" fmla="*/ 70 h 402"/>
                <a:gd name="T10" fmla="*/ 28 w 398"/>
                <a:gd name="T11" fmla="*/ 102 h 402"/>
                <a:gd name="T12" fmla="*/ 12 w 398"/>
                <a:gd name="T13" fmla="*/ 138 h 402"/>
                <a:gd name="T14" fmla="*/ 2 w 398"/>
                <a:gd name="T15" fmla="*/ 176 h 402"/>
                <a:gd name="T16" fmla="*/ 2 w 398"/>
                <a:gd name="T17" fmla="*/ 216 h 402"/>
                <a:gd name="T18" fmla="*/ 4 w 398"/>
                <a:gd name="T19" fmla="*/ 236 h 402"/>
                <a:gd name="T20" fmla="*/ 14 w 398"/>
                <a:gd name="T21" fmla="*/ 274 h 402"/>
                <a:gd name="T22" fmla="*/ 32 w 398"/>
                <a:gd name="T23" fmla="*/ 310 h 402"/>
                <a:gd name="T24" fmla="*/ 54 w 398"/>
                <a:gd name="T25" fmla="*/ 340 h 402"/>
                <a:gd name="T26" fmla="*/ 84 w 398"/>
                <a:gd name="T27" fmla="*/ 364 h 402"/>
                <a:gd name="T28" fmla="*/ 116 w 398"/>
                <a:gd name="T29" fmla="*/ 384 h 402"/>
                <a:gd name="T30" fmla="*/ 152 w 398"/>
                <a:gd name="T31" fmla="*/ 396 h 402"/>
                <a:gd name="T32" fmla="*/ 192 w 398"/>
                <a:gd name="T33" fmla="*/ 402 h 402"/>
                <a:gd name="T34" fmla="*/ 212 w 398"/>
                <a:gd name="T35" fmla="*/ 400 h 402"/>
                <a:gd name="T36" fmla="*/ 252 w 398"/>
                <a:gd name="T37" fmla="*/ 394 h 402"/>
                <a:gd name="T38" fmla="*/ 288 w 398"/>
                <a:gd name="T39" fmla="*/ 380 h 402"/>
                <a:gd name="T40" fmla="*/ 320 w 398"/>
                <a:gd name="T41" fmla="*/ 358 h 402"/>
                <a:gd name="T42" fmla="*/ 348 w 398"/>
                <a:gd name="T43" fmla="*/ 332 h 402"/>
                <a:gd name="T44" fmla="*/ 370 w 398"/>
                <a:gd name="T45" fmla="*/ 300 h 402"/>
                <a:gd name="T46" fmla="*/ 386 w 398"/>
                <a:gd name="T47" fmla="*/ 266 h 402"/>
                <a:gd name="T48" fmla="*/ 396 w 398"/>
                <a:gd name="T49" fmla="*/ 226 h 402"/>
                <a:gd name="T50" fmla="*/ 396 w 398"/>
                <a:gd name="T51" fmla="*/ 186 h 402"/>
                <a:gd name="T52" fmla="*/ 394 w 398"/>
                <a:gd name="T53" fmla="*/ 166 h 402"/>
                <a:gd name="T54" fmla="*/ 384 w 398"/>
                <a:gd name="T55" fmla="*/ 128 h 402"/>
                <a:gd name="T56" fmla="*/ 366 w 398"/>
                <a:gd name="T57" fmla="*/ 92 h 402"/>
                <a:gd name="T58" fmla="*/ 344 w 398"/>
                <a:gd name="T59" fmla="*/ 62 h 402"/>
                <a:gd name="T60" fmla="*/ 314 w 398"/>
                <a:gd name="T61" fmla="*/ 38 h 402"/>
                <a:gd name="T62" fmla="*/ 282 w 398"/>
                <a:gd name="T63" fmla="*/ 18 h 402"/>
                <a:gd name="T64" fmla="*/ 246 w 398"/>
                <a:gd name="T65" fmla="*/ 6 h 402"/>
                <a:gd name="T66" fmla="*/ 206 w 398"/>
                <a:gd name="T67" fmla="*/ 0 h 402"/>
                <a:gd name="T68" fmla="*/ 186 w 398"/>
                <a:gd name="T69" fmla="*/ 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402">
                  <a:moveTo>
                    <a:pt x="186" y="2"/>
                  </a:moveTo>
                  <a:lnTo>
                    <a:pt x="186" y="2"/>
                  </a:lnTo>
                  <a:lnTo>
                    <a:pt x="166" y="4"/>
                  </a:lnTo>
                  <a:lnTo>
                    <a:pt x="146" y="8"/>
                  </a:lnTo>
                  <a:lnTo>
                    <a:pt x="128" y="14"/>
                  </a:lnTo>
                  <a:lnTo>
                    <a:pt x="110" y="22"/>
                  </a:lnTo>
                  <a:lnTo>
                    <a:pt x="94" y="32"/>
                  </a:lnTo>
                  <a:lnTo>
                    <a:pt x="78" y="44"/>
                  </a:lnTo>
                  <a:lnTo>
                    <a:pt x="64" y="56"/>
                  </a:lnTo>
                  <a:lnTo>
                    <a:pt x="50" y="70"/>
                  </a:lnTo>
                  <a:lnTo>
                    <a:pt x="38" y="86"/>
                  </a:lnTo>
                  <a:lnTo>
                    <a:pt x="28" y="102"/>
                  </a:lnTo>
                  <a:lnTo>
                    <a:pt x="20" y="120"/>
                  </a:lnTo>
                  <a:lnTo>
                    <a:pt x="12" y="138"/>
                  </a:lnTo>
                  <a:lnTo>
                    <a:pt x="6" y="156"/>
                  </a:lnTo>
                  <a:lnTo>
                    <a:pt x="2" y="176"/>
                  </a:lnTo>
                  <a:lnTo>
                    <a:pt x="0" y="196"/>
                  </a:lnTo>
                  <a:lnTo>
                    <a:pt x="2" y="216"/>
                  </a:lnTo>
                  <a:lnTo>
                    <a:pt x="2" y="216"/>
                  </a:lnTo>
                  <a:lnTo>
                    <a:pt x="4" y="236"/>
                  </a:lnTo>
                  <a:lnTo>
                    <a:pt x="8" y="256"/>
                  </a:lnTo>
                  <a:lnTo>
                    <a:pt x="14" y="274"/>
                  </a:lnTo>
                  <a:lnTo>
                    <a:pt x="22" y="292"/>
                  </a:lnTo>
                  <a:lnTo>
                    <a:pt x="32" y="310"/>
                  </a:lnTo>
                  <a:lnTo>
                    <a:pt x="42" y="324"/>
                  </a:lnTo>
                  <a:lnTo>
                    <a:pt x="54" y="340"/>
                  </a:lnTo>
                  <a:lnTo>
                    <a:pt x="68" y="352"/>
                  </a:lnTo>
                  <a:lnTo>
                    <a:pt x="84" y="364"/>
                  </a:lnTo>
                  <a:lnTo>
                    <a:pt x="100" y="374"/>
                  </a:lnTo>
                  <a:lnTo>
                    <a:pt x="116" y="384"/>
                  </a:lnTo>
                  <a:lnTo>
                    <a:pt x="134" y="390"/>
                  </a:lnTo>
                  <a:lnTo>
                    <a:pt x="152" y="396"/>
                  </a:lnTo>
                  <a:lnTo>
                    <a:pt x="172" y="400"/>
                  </a:lnTo>
                  <a:lnTo>
                    <a:pt x="192" y="402"/>
                  </a:lnTo>
                  <a:lnTo>
                    <a:pt x="212" y="400"/>
                  </a:lnTo>
                  <a:lnTo>
                    <a:pt x="212" y="400"/>
                  </a:lnTo>
                  <a:lnTo>
                    <a:pt x="232" y="398"/>
                  </a:lnTo>
                  <a:lnTo>
                    <a:pt x="252" y="394"/>
                  </a:lnTo>
                  <a:lnTo>
                    <a:pt x="270" y="388"/>
                  </a:lnTo>
                  <a:lnTo>
                    <a:pt x="288" y="380"/>
                  </a:lnTo>
                  <a:lnTo>
                    <a:pt x="304" y="370"/>
                  </a:lnTo>
                  <a:lnTo>
                    <a:pt x="320" y="358"/>
                  </a:lnTo>
                  <a:lnTo>
                    <a:pt x="334" y="346"/>
                  </a:lnTo>
                  <a:lnTo>
                    <a:pt x="348" y="332"/>
                  </a:lnTo>
                  <a:lnTo>
                    <a:pt x="360" y="316"/>
                  </a:lnTo>
                  <a:lnTo>
                    <a:pt x="370" y="300"/>
                  </a:lnTo>
                  <a:lnTo>
                    <a:pt x="378" y="284"/>
                  </a:lnTo>
                  <a:lnTo>
                    <a:pt x="386" y="266"/>
                  </a:lnTo>
                  <a:lnTo>
                    <a:pt x="392" y="246"/>
                  </a:lnTo>
                  <a:lnTo>
                    <a:pt x="396" y="226"/>
                  </a:lnTo>
                  <a:lnTo>
                    <a:pt x="398" y="206"/>
                  </a:lnTo>
                  <a:lnTo>
                    <a:pt x="396" y="186"/>
                  </a:lnTo>
                  <a:lnTo>
                    <a:pt x="396" y="186"/>
                  </a:lnTo>
                  <a:lnTo>
                    <a:pt x="394" y="166"/>
                  </a:lnTo>
                  <a:lnTo>
                    <a:pt x="390" y="146"/>
                  </a:lnTo>
                  <a:lnTo>
                    <a:pt x="384" y="128"/>
                  </a:lnTo>
                  <a:lnTo>
                    <a:pt x="376" y="110"/>
                  </a:lnTo>
                  <a:lnTo>
                    <a:pt x="366" y="92"/>
                  </a:lnTo>
                  <a:lnTo>
                    <a:pt x="356" y="78"/>
                  </a:lnTo>
                  <a:lnTo>
                    <a:pt x="344" y="62"/>
                  </a:lnTo>
                  <a:lnTo>
                    <a:pt x="330" y="50"/>
                  </a:lnTo>
                  <a:lnTo>
                    <a:pt x="314" y="38"/>
                  </a:lnTo>
                  <a:lnTo>
                    <a:pt x="298" y="28"/>
                  </a:lnTo>
                  <a:lnTo>
                    <a:pt x="282" y="18"/>
                  </a:lnTo>
                  <a:lnTo>
                    <a:pt x="264" y="12"/>
                  </a:lnTo>
                  <a:lnTo>
                    <a:pt x="246" y="6"/>
                  </a:lnTo>
                  <a:lnTo>
                    <a:pt x="226" y="2"/>
                  </a:lnTo>
                  <a:lnTo>
                    <a:pt x="206" y="0"/>
                  </a:lnTo>
                  <a:lnTo>
                    <a:pt x="186" y="2"/>
                  </a:lnTo>
                  <a:lnTo>
                    <a:pt x="186" y="2"/>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8" name="Freeform 41"/>
            <p:cNvSpPr>
              <a:spLocks/>
            </p:cNvSpPr>
            <p:nvPr/>
          </p:nvSpPr>
          <p:spPr bwMode="auto">
            <a:xfrm>
              <a:off x="2776" y="1926"/>
              <a:ext cx="382" cy="384"/>
            </a:xfrm>
            <a:custGeom>
              <a:avLst/>
              <a:gdLst>
                <a:gd name="T0" fmla="*/ 178 w 382"/>
                <a:gd name="T1" fmla="*/ 0 h 384"/>
                <a:gd name="T2" fmla="*/ 140 w 382"/>
                <a:gd name="T3" fmla="*/ 8 h 384"/>
                <a:gd name="T4" fmla="*/ 104 w 382"/>
                <a:gd name="T5" fmla="*/ 22 h 384"/>
                <a:gd name="T6" fmla="*/ 74 w 382"/>
                <a:gd name="T7" fmla="*/ 42 h 384"/>
                <a:gd name="T8" fmla="*/ 46 w 382"/>
                <a:gd name="T9" fmla="*/ 68 h 384"/>
                <a:gd name="T10" fmla="*/ 26 w 382"/>
                <a:gd name="T11" fmla="*/ 98 h 384"/>
                <a:gd name="T12" fmla="*/ 10 w 382"/>
                <a:gd name="T13" fmla="*/ 132 h 384"/>
                <a:gd name="T14" fmla="*/ 2 w 382"/>
                <a:gd name="T15" fmla="*/ 168 h 384"/>
                <a:gd name="T16" fmla="*/ 0 w 382"/>
                <a:gd name="T17" fmla="*/ 208 h 384"/>
                <a:gd name="T18" fmla="*/ 4 w 382"/>
                <a:gd name="T19" fmla="*/ 226 h 384"/>
                <a:gd name="T20" fmla="*/ 14 w 382"/>
                <a:gd name="T21" fmla="*/ 264 h 384"/>
                <a:gd name="T22" fmla="*/ 30 w 382"/>
                <a:gd name="T23" fmla="*/ 296 h 384"/>
                <a:gd name="T24" fmla="*/ 54 w 382"/>
                <a:gd name="T25" fmla="*/ 326 h 384"/>
                <a:gd name="T26" fmla="*/ 80 w 382"/>
                <a:gd name="T27" fmla="*/ 348 h 384"/>
                <a:gd name="T28" fmla="*/ 112 w 382"/>
                <a:gd name="T29" fmla="*/ 366 h 384"/>
                <a:gd name="T30" fmla="*/ 148 w 382"/>
                <a:gd name="T31" fmla="*/ 378 h 384"/>
                <a:gd name="T32" fmla="*/ 186 w 382"/>
                <a:gd name="T33" fmla="*/ 384 h 384"/>
                <a:gd name="T34" fmla="*/ 204 w 382"/>
                <a:gd name="T35" fmla="*/ 382 h 384"/>
                <a:gd name="T36" fmla="*/ 242 w 382"/>
                <a:gd name="T37" fmla="*/ 376 h 384"/>
                <a:gd name="T38" fmla="*/ 278 w 382"/>
                <a:gd name="T39" fmla="*/ 362 h 384"/>
                <a:gd name="T40" fmla="*/ 308 w 382"/>
                <a:gd name="T41" fmla="*/ 340 h 384"/>
                <a:gd name="T42" fmla="*/ 336 w 382"/>
                <a:gd name="T43" fmla="*/ 316 h 384"/>
                <a:gd name="T44" fmla="*/ 356 w 382"/>
                <a:gd name="T45" fmla="*/ 284 h 384"/>
                <a:gd name="T46" fmla="*/ 372 w 382"/>
                <a:gd name="T47" fmla="*/ 250 h 384"/>
                <a:gd name="T48" fmla="*/ 380 w 382"/>
                <a:gd name="T49" fmla="*/ 214 h 384"/>
                <a:gd name="T50" fmla="*/ 382 w 382"/>
                <a:gd name="T51" fmla="*/ 176 h 384"/>
                <a:gd name="T52" fmla="*/ 380 w 382"/>
                <a:gd name="T53" fmla="*/ 156 h 384"/>
                <a:gd name="T54" fmla="*/ 368 w 382"/>
                <a:gd name="T55" fmla="*/ 120 h 384"/>
                <a:gd name="T56" fmla="*/ 352 w 382"/>
                <a:gd name="T57" fmla="*/ 86 h 384"/>
                <a:gd name="T58" fmla="*/ 330 w 382"/>
                <a:gd name="T59" fmla="*/ 58 h 384"/>
                <a:gd name="T60" fmla="*/ 302 w 382"/>
                <a:gd name="T61" fmla="*/ 34 h 384"/>
                <a:gd name="T62" fmla="*/ 270 w 382"/>
                <a:gd name="T63" fmla="*/ 16 h 384"/>
                <a:gd name="T64" fmla="*/ 234 w 382"/>
                <a:gd name="T65" fmla="*/ 4 h 384"/>
                <a:gd name="T66" fmla="*/ 196 w 382"/>
                <a:gd name="T67" fmla="*/ 0 h 384"/>
                <a:gd name="T68" fmla="*/ 178 w 382"/>
                <a:gd name="T6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384">
                  <a:moveTo>
                    <a:pt x="178" y="0"/>
                  </a:moveTo>
                  <a:lnTo>
                    <a:pt x="178" y="0"/>
                  </a:lnTo>
                  <a:lnTo>
                    <a:pt x="158" y="4"/>
                  </a:lnTo>
                  <a:lnTo>
                    <a:pt x="140" y="8"/>
                  </a:lnTo>
                  <a:lnTo>
                    <a:pt x="122" y="14"/>
                  </a:lnTo>
                  <a:lnTo>
                    <a:pt x="104" y="22"/>
                  </a:lnTo>
                  <a:lnTo>
                    <a:pt x="88" y="32"/>
                  </a:lnTo>
                  <a:lnTo>
                    <a:pt x="74" y="42"/>
                  </a:lnTo>
                  <a:lnTo>
                    <a:pt x="60" y="54"/>
                  </a:lnTo>
                  <a:lnTo>
                    <a:pt x="46" y="68"/>
                  </a:lnTo>
                  <a:lnTo>
                    <a:pt x="36" y="82"/>
                  </a:lnTo>
                  <a:lnTo>
                    <a:pt x="26" y="98"/>
                  </a:lnTo>
                  <a:lnTo>
                    <a:pt x="18" y="114"/>
                  </a:lnTo>
                  <a:lnTo>
                    <a:pt x="10" y="132"/>
                  </a:lnTo>
                  <a:lnTo>
                    <a:pt x="6" y="150"/>
                  </a:lnTo>
                  <a:lnTo>
                    <a:pt x="2" y="168"/>
                  </a:lnTo>
                  <a:lnTo>
                    <a:pt x="0" y="188"/>
                  </a:lnTo>
                  <a:lnTo>
                    <a:pt x="0" y="208"/>
                  </a:lnTo>
                  <a:lnTo>
                    <a:pt x="0" y="208"/>
                  </a:lnTo>
                  <a:lnTo>
                    <a:pt x="4" y="226"/>
                  </a:lnTo>
                  <a:lnTo>
                    <a:pt x="8" y="246"/>
                  </a:lnTo>
                  <a:lnTo>
                    <a:pt x="14" y="264"/>
                  </a:lnTo>
                  <a:lnTo>
                    <a:pt x="22" y="280"/>
                  </a:lnTo>
                  <a:lnTo>
                    <a:pt x="30" y="296"/>
                  </a:lnTo>
                  <a:lnTo>
                    <a:pt x="42" y="312"/>
                  </a:lnTo>
                  <a:lnTo>
                    <a:pt x="54" y="326"/>
                  </a:lnTo>
                  <a:lnTo>
                    <a:pt x="66" y="338"/>
                  </a:lnTo>
                  <a:lnTo>
                    <a:pt x="80" y="348"/>
                  </a:lnTo>
                  <a:lnTo>
                    <a:pt x="96" y="358"/>
                  </a:lnTo>
                  <a:lnTo>
                    <a:pt x="112" y="366"/>
                  </a:lnTo>
                  <a:lnTo>
                    <a:pt x="130" y="374"/>
                  </a:lnTo>
                  <a:lnTo>
                    <a:pt x="148" y="378"/>
                  </a:lnTo>
                  <a:lnTo>
                    <a:pt x="166" y="382"/>
                  </a:lnTo>
                  <a:lnTo>
                    <a:pt x="186" y="384"/>
                  </a:lnTo>
                  <a:lnTo>
                    <a:pt x="204" y="382"/>
                  </a:lnTo>
                  <a:lnTo>
                    <a:pt x="204" y="382"/>
                  </a:lnTo>
                  <a:lnTo>
                    <a:pt x="224" y="380"/>
                  </a:lnTo>
                  <a:lnTo>
                    <a:pt x="242" y="376"/>
                  </a:lnTo>
                  <a:lnTo>
                    <a:pt x="260" y="370"/>
                  </a:lnTo>
                  <a:lnTo>
                    <a:pt x="278" y="362"/>
                  </a:lnTo>
                  <a:lnTo>
                    <a:pt x="294" y="352"/>
                  </a:lnTo>
                  <a:lnTo>
                    <a:pt x="308" y="340"/>
                  </a:lnTo>
                  <a:lnTo>
                    <a:pt x="322" y="328"/>
                  </a:lnTo>
                  <a:lnTo>
                    <a:pt x="336" y="316"/>
                  </a:lnTo>
                  <a:lnTo>
                    <a:pt x="346" y="300"/>
                  </a:lnTo>
                  <a:lnTo>
                    <a:pt x="356" y="284"/>
                  </a:lnTo>
                  <a:lnTo>
                    <a:pt x="366" y="268"/>
                  </a:lnTo>
                  <a:lnTo>
                    <a:pt x="372" y="250"/>
                  </a:lnTo>
                  <a:lnTo>
                    <a:pt x="378" y="232"/>
                  </a:lnTo>
                  <a:lnTo>
                    <a:pt x="380" y="214"/>
                  </a:lnTo>
                  <a:lnTo>
                    <a:pt x="382" y="194"/>
                  </a:lnTo>
                  <a:lnTo>
                    <a:pt x="382" y="176"/>
                  </a:lnTo>
                  <a:lnTo>
                    <a:pt x="382" y="176"/>
                  </a:lnTo>
                  <a:lnTo>
                    <a:pt x="380" y="156"/>
                  </a:lnTo>
                  <a:lnTo>
                    <a:pt x="374" y="138"/>
                  </a:lnTo>
                  <a:lnTo>
                    <a:pt x="368" y="120"/>
                  </a:lnTo>
                  <a:lnTo>
                    <a:pt x="362" y="102"/>
                  </a:lnTo>
                  <a:lnTo>
                    <a:pt x="352" y="86"/>
                  </a:lnTo>
                  <a:lnTo>
                    <a:pt x="342" y="72"/>
                  </a:lnTo>
                  <a:lnTo>
                    <a:pt x="330" y="58"/>
                  </a:lnTo>
                  <a:lnTo>
                    <a:pt x="316" y="46"/>
                  </a:lnTo>
                  <a:lnTo>
                    <a:pt x="302" y="34"/>
                  </a:lnTo>
                  <a:lnTo>
                    <a:pt x="286" y="24"/>
                  </a:lnTo>
                  <a:lnTo>
                    <a:pt x="270" y="16"/>
                  </a:lnTo>
                  <a:lnTo>
                    <a:pt x="252" y="10"/>
                  </a:lnTo>
                  <a:lnTo>
                    <a:pt x="234" y="4"/>
                  </a:lnTo>
                  <a:lnTo>
                    <a:pt x="216" y="2"/>
                  </a:lnTo>
                  <a:lnTo>
                    <a:pt x="196" y="0"/>
                  </a:lnTo>
                  <a:lnTo>
                    <a:pt x="178" y="0"/>
                  </a:lnTo>
                  <a:lnTo>
                    <a:pt x="178" y="0"/>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9" name="Freeform 42"/>
            <p:cNvSpPr>
              <a:spLocks/>
            </p:cNvSpPr>
            <p:nvPr/>
          </p:nvSpPr>
          <p:spPr bwMode="auto">
            <a:xfrm>
              <a:off x="2786" y="1930"/>
              <a:ext cx="366" cy="366"/>
            </a:xfrm>
            <a:custGeom>
              <a:avLst/>
              <a:gdLst>
                <a:gd name="T0" fmla="*/ 168 w 366"/>
                <a:gd name="T1" fmla="*/ 2 h 366"/>
                <a:gd name="T2" fmla="*/ 132 w 366"/>
                <a:gd name="T3" fmla="*/ 8 h 366"/>
                <a:gd name="T4" fmla="*/ 98 w 366"/>
                <a:gd name="T5" fmla="*/ 22 h 366"/>
                <a:gd name="T6" fmla="*/ 68 w 366"/>
                <a:gd name="T7" fmla="*/ 42 h 366"/>
                <a:gd name="T8" fmla="*/ 44 w 366"/>
                <a:gd name="T9" fmla="*/ 68 h 366"/>
                <a:gd name="T10" fmla="*/ 24 w 366"/>
                <a:gd name="T11" fmla="*/ 96 h 366"/>
                <a:gd name="T12" fmla="*/ 10 w 366"/>
                <a:gd name="T13" fmla="*/ 128 h 366"/>
                <a:gd name="T14" fmla="*/ 2 w 366"/>
                <a:gd name="T15" fmla="*/ 164 h 366"/>
                <a:gd name="T16" fmla="*/ 0 w 366"/>
                <a:gd name="T17" fmla="*/ 200 h 366"/>
                <a:gd name="T18" fmla="*/ 2 w 366"/>
                <a:gd name="T19" fmla="*/ 220 h 366"/>
                <a:gd name="T20" fmla="*/ 12 w 366"/>
                <a:gd name="T21" fmla="*/ 254 h 366"/>
                <a:gd name="T22" fmla="*/ 30 w 366"/>
                <a:gd name="T23" fmla="*/ 286 h 366"/>
                <a:gd name="T24" fmla="*/ 52 w 366"/>
                <a:gd name="T25" fmla="*/ 312 h 366"/>
                <a:gd name="T26" fmla="*/ 78 w 366"/>
                <a:gd name="T27" fmla="*/ 336 h 366"/>
                <a:gd name="T28" fmla="*/ 110 w 366"/>
                <a:gd name="T29" fmla="*/ 352 h 366"/>
                <a:gd name="T30" fmla="*/ 144 w 366"/>
                <a:gd name="T31" fmla="*/ 362 h 366"/>
                <a:gd name="T32" fmla="*/ 180 w 366"/>
                <a:gd name="T33" fmla="*/ 366 h 366"/>
                <a:gd name="T34" fmla="*/ 198 w 366"/>
                <a:gd name="T35" fmla="*/ 366 h 366"/>
                <a:gd name="T36" fmla="*/ 234 w 366"/>
                <a:gd name="T37" fmla="*/ 358 h 366"/>
                <a:gd name="T38" fmla="*/ 268 w 366"/>
                <a:gd name="T39" fmla="*/ 344 h 366"/>
                <a:gd name="T40" fmla="*/ 298 w 366"/>
                <a:gd name="T41" fmla="*/ 326 h 366"/>
                <a:gd name="T42" fmla="*/ 324 w 366"/>
                <a:gd name="T43" fmla="*/ 300 h 366"/>
                <a:gd name="T44" fmla="*/ 344 w 366"/>
                <a:gd name="T45" fmla="*/ 272 h 366"/>
                <a:gd name="T46" fmla="*/ 358 w 366"/>
                <a:gd name="T47" fmla="*/ 238 h 366"/>
                <a:gd name="T48" fmla="*/ 366 w 366"/>
                <a:gd name="T49" fmla="*/ 204 h 366"/>
                <a:gd name="T50" fmla="*/ 366 w 366"/>
                <a:gd name="T51" fmla="*/ 166 h 366"/>
                <a:gd name="T52" fmla="*/ 364 w 366"/>
                <a:gd name="T53" fmla="*/ 148 h 366"/>
                <a:gd name="T54" fmla="*/ 354 w 366"/>
                <a:gd name="T55" fmla="*/ 114 h 366"/>
                <a:gd name="T56" fmla="*/ 338 w 366"/>
                <a:gd name="T57" fmla="*/ 82 h 366"/>
                <a:gd name="T58" fmla="*/ 316 w 366"/>
                <a:gd name="T59" fmla="*/ 54 h 366"/>
                <a:gd name="T60" fmla="*/ 288 w 366"/>
                <a:gd name="T61" fmla="*/ 32 h 366"/>
                <a:gd name="T62" fmla="*/ 258 w 366"/>
                <a:gd name="T63" fmla="*/ 16 h 366"/>
                <a:gd name="T64" fmla="*/ 224 w 366"/>
                <a:gd name="T65" fmla="*/ 4 h 366"/>
                <a:gd name="T66" fmla="*/ 188 w 366"/>
                <a:gd name="T67" fmla="*/ 0 h 366"/>
                <a:gd name="T68" fmla="*/ 168 w 366"/>
                <a:gd name="T69" fmla="*/ 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6" h="366">
                  <a:moveTo>
                    <a:pt x="168" y="2"/>
                  </a:moveTo>
                  <a:lnTo>
                    <a:pt x="168" y="2"/>
                  </a:lnTo>
                  <a:lnTo>
                    <a:pt x="150" y="4"/>
                  </a:lnTo>
                  <a:lnTo>
                    <a:pt x="132" y="8"/>
                  </a:lnTo>
                  <a:lnTo>
                    <a:pt x="114" y="16"/>
                  </a:lnTo>
                  <a:lnTo>
                    <a:pt x="98" y="22"/>
                  </a:lnTo>
                  <a:lnTo>
                    <a:pt x="84" y="32"/>
                  </a:lnTo>
                  <a:lnTo>
                    <a:pt x="68" y="42"/>
                  </a:lnTo>
                  <a:lnTo>
                    <a:pt x="56" y="54"/>
                  </a:lnTo>
                  <a:lnTo>
                    <a:pt x="44" y="68"/>
                  </a:lnTo>
                  <a:lnTo>
                    <a:pt x="32" y="82"/>
                  </a:lnTo>
                  <a:lnTo>
                    <a:pt x="24" y="96"/>
                  </a:lnTo>
                  <a:lnTo>
                    <a:pt x="16" y="112"/>
                  </a:lnTo>
                  <a:lnTo>
                    <a:pt x="10" y="128"/>
                  </a:lnTo>
                  <a:lnTo>
                    <a:pt x="4" y="146"/>
                  </a:lnTo>
                  <a:lnTo>
                    <a:pt x="2" y="164"/>
                  </a:lnTo>
                  <a:lnTo>
                    <a:pt x="0" y="182"/>
                  </a:lnTo>
                  <a:lnTo>
                    <a:pt x="0" y="200"/>
                  </a:lnTo>
                  <a:lnTo>
                    <a:pt x="0" y="200"/>
                  </a:lnTo>
                  <a:lnTo>
                    <a:pt x="2" y="220"/>
                  </a:lnTo>
                  <a:lnTo>
                    <a:pt x="8" y="238"/>
                  </a:lnTo>
                  <a:lnTo>
                    <a:pt x="12" y="254"/>
                  </a:lnTo>
                  <a:lnTo>
                    <a:pt x="20" y="270"/>
                  </a:lnTo>
                  <a:lnTo>
                    <a:pt x="30" y="286"/>
                  </a:lnTo>
                  <a:lnTo>
                    <a:pt x="40" y="300"/>
                  </a:lnTo>
                  <a:lnTo>
                    <a:pt x="52" y="312"/>
                  </a:lnTo>
                  <a:lnTo>
                    <a:pt x="64" y="324"/>
                  </a:lnTo>
                  <a:lnTo>
                    <a:pt x="78" y="336"/>
                  </a:lnTo>
                  <a:lnTo>
                    <a:pt x="94" y="344"/>
                  </a:lnTo>
                  <a:lnTo>
                    <a:pt x="110" y="352"/>
                  </a:lnTo>
                  <a:lnTo>
                    <a:pt x="126" y="358"/>
                  </a:lnTo>
                  <a:lnTo>
                    <a:pt x="144" y="362"/>
                  </a:lnTo>
                  <a:lnTo>
                    <a:pt x="162" y="366"/>
                  </a:lnTo>
                  <a:lnTo>
                    <a:pt x="180" y="366"/>
                  </a:lnTo>
                  <a:lnTo>
                    <a:pt x="198" y="366"/>
                  </a:lnTo>
                  <a:lnTo>
                    <a:pt x="198" y="366"/>
                  </a:lnTo>
                  <a:lnTo>
                    <a:pt x="216" y="364"/>
                  </a:lnTo>
                  <a:lnTo>
                    <a:pt x="234" y="358"/>
                  </a:lnTo>
                  <a:lnTo>
                    <a:pt x="252" y="352"/>
                  </a:lnTo>
                  <a:lnTo>
                    <a:pt x="268" y="344"/>
                  </a:lnTo>
                  <a:lnTo>
                    <a:pt x="284" y="336"/>
                  </a:lnTo>
                  <a:lnTo>
                    <a:pt x="298" y="326"/>
                  </a:lnTo>
                  <a:lnTo>
                    <a:pt x="312" y="314"/>
                  </a:lnTo>
                  <a:lnTo>
                    <a:pt x="324" y="300"/>
                  </a:lnTo>
                  <a:lnTo>
                    <a:pt x="334" y="286"/>
                  </a:lnTo>
                  <a:lnTo>
                    <a:pt x="344" y="272"/>
                  </a:lnTo>
                  <a:lnTo>
                    <a:pt x="352" y="256"/>
                  </a:lnTo>
                  <a:lnTo>
                    <a:pt x="358" y="238"/>
                  </a:lnTo>
                  <a:lnTo>
                    <a:pt x="362" y="222"/>
                  </a:lnTo>
                  <a:lnTo>
                    <a:pt x="366" y="204"/>
                  </a:lnTo>
                  <a:lnTo>
                    <a:pt x="366" y="186"/>
                  </a:lnTo>
                  <a:lnTo>
                    <a:pt x="366" y="166"/>
                  </a:lnTo>
                  <a:lnTo>
                    <a:pt x="366" y="166"/>
                  </a:lnTo>
                  <a:lnTo>
                    <a:pt x="364" y="148"/>
                  </a:lnTo>
                  <a:lnTo>
                    <a:pt x="360" y="130"/>
                  </a:lnTo>
                  <a:lnTo>
                    <a:pt x="354" y="114"/>
                  </a:lnTo>
                  <a:lnTo>
                    <a:pt x="346" y="98"/>
                  </a:lnTo>
                  <a:lnTo>
                    <a:pt x="338" y="82"/>
                  </a:lnTo>
                  <a:lnTo>
                    <a:pt x="326" y="68"/>
                  </a:lnTo>
                  <a:lnTo>
                    <a:pt x="316" y="54"/>
                  </a:lnTo>
                  <a:lnTo>
                    <a:pt x="302" y="44"/>
                  </a:lnTo>
                  <a:lnTo>
                    <a:pt x="288" y="32"/>
                  </a:lnTo>
                  <a:lnTo>
                    <a:pt x="274" y="24"/>
                  </a:lnTo>
                  <a:lnTo>
                    <a:pt x="258" y="16"/>
                  </a:lnTo>
                  <a:lnTo>
                    <a:pt x="240" y="10"/>
                  </a:lnTo>
                  <a:lnTo>
                    <a:pt x="224" y="4"/>
                  </a:lnTo>
                  <a:lnTo>
                    <a:pt x="206" y="2"/>
                  </a:lnTo>
                  <a:lnTo>
                    <a:pt x="188" y="0"/>
                  </a:lnTo>
                  <a:lnTo>
                    <a:pt x="168" y="2"/>
                  </a:lnTo>
                  <a:lnTo>
                    <a:pt x="168" y="2"/>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0" name="Freeform 43"/>
            <p:cNvSpPr>
              <a:spLocks/>
            </p:cNvSpPr>
            <p:nvPr/>
          </p:nvSpPr>
          <p:spPr bwMode="auto">
            <a:xfrm>
              <a:off x="2500" y="1448"/>
              <a:ext cx="650" cy="480"/>
            </a:xfrm>
            <a:custGeom>
              <a:avLst/>
              <a:gdLst>
                <a:gd name="T0" fmla="*/ 314 w 650"/>
                <a:gd name="T1" fmla="*/ 12 h 480"/>
                <a:gd name="T2" fmla="*/ 264 w 650"/>
                <a:gd name="T3" fmla="*/ 0 h 480"/>
                <a:gd name="T4" fmla="*/ 228 w 650"/>
                <a:gd name="T5" fmla="*/ 6 h 480"/>
                <a:gd name="T6" fmla="*/ 184 w 650"/>
                <a:gd name="T7" fmla="*/ 32 h 480"/>
                <a:gd name="T8" fmla="*/ 160 w 650"/>
                <a:gd name="T9" fmla="*/ 70 h 480"/>
                <a:gd name="T10" fmla="*/ 152 w 650"/>
                <a:gd name="T11" fmla="*/ 70 h 480"/>
                <a:gd name="T12" fmla="*/ 94 w 650"/>
                <a:gd name="T13" fmla="*/ 86 h 480"/>
                <a:gd name="T14" fmla="*/ 58 w 650"/>
                <a:gd name="T15" fmla="*/ 130 h 480"/>
                <a:gd name="T16" fmla="*/ 50 w 650"/>
                <a:gd name="T17" fmla="*/ 168 h 480"/>
                <a:gd name="T18" fmla="*/ 38 w 650"/>
                <a:gd name="T19" fmla="*/ 178 h 480"/>
                <a:gd name="T20" fmla="*/ 14 w 650"/>
                <a:gd name="T21" fmla="*/ 206 h 480"/>
                <a:gd name="T22" fmla="*/ 2 w 650"/>
                <a:gd name="T23" fmla="*/ 242 h 480"/>
                <a:gd name="T24" fmla="*/ 2 w 650"/>
                <a:gd name="T25" fmla="*/ 272 h 480"/>
                <a:gd name="T26" fmla="*/ 24 w 650"/>
                <a:gd name="T27" fmla="*/ 318 h 480"/>
                <a:gd name="T28" fmla="*/ 68 w 650"/>
                <a:gd name="T29" fmla="*/ 346 h 480"/>
                <a:gd name="T30" fmla="*/ 88 w 650"/>
                <a:gd name="T31" fmla="*/ 368 h 480"/>
                <a:gd name="T32" fmla="*/ 118 w 650"/>
                <a:gd name="T33" fmla="*/ 412 h 480"/>
                <a:gd name="T34" fmla="*/ 166 w 650"/>
                <a:gd name="T35" fmla="*/ 436 h 480"/>
                <a:gd name="T36" fmla="*/ 190 w 650"/>
                <a:gd name="T37" fmla="*/ 448 h 480"/>
                <a:gd name="T38" fmla="*/ 220 w 650"/>
                <a:gd name="T39" fmla="*/ 468 h 480"/>
                <a:gd name="T40" fmla="*/ 258 w 650"/>
                <a:gd name="T41" fmla="*/ 480 h 480"/>
                <a:gd name="T42" fmla="*/ 288 w 650"/>
                <a:gd name="T43" fmla="*/ 478 h 480"/>
                <a:gd name="T44" fmla="*/ 334 w 650"/>
                <a:gd name="T45" fmla="*/ 462 h 480"/>
                <a:gd name="T46" fmla="*/ 362 w 650"/>
                <a:gd name="T47" fmla="*/ 476 h 480"/>
                <a:gd name="T48" fmla="*/ 396 w 650"/>
                <a:gd name="T49" fmla="*/ 480 h 480"/>
                <a:gd name="T50" fmla="*/ 438 w 650"/>
                <a:gd name="T51" fmla="*/ 474 h 480"/>
                <a:gd name="T52" fmla="*/ 470 w 650"/>
                <a:gd name="T53" fmla="*/ 454 h 480"/>
                <a:gd name="T54" fmla="*/ 484 w 650"/>
                <a:gd name="T55" fmla="*/ 436 h 480"/>
                <a:gd name="T56" fmla="*/ 528 w 650"/>
                <a:gd name="T57" fmla="*/ 416 h 480"/>
                <a:gd name="T58" fmla="*/ 558 w 650"/>
                <a:gd name="T59" fmla="*/ 382 h 480"/>
                <a:gd name="T60" fmla="*/ 566 w 650"/>
                <a:gd name="T61" fmla="*/ 352 h 480"/>
                <a:gd name="T62" fmla="*/ 614 w 650"/>
                <a:gd name="T63" fmla="*/ 330 h 480"/>
                <a:gd name="T64" fmla="*/ 644 w 650"/>
                <a:gd name="T65" fmla="*/ 288 h 480"/>
                <a:gd name="T66" fmla="*/ 650 w 650"/>
                <a:gd name="T67" fmla="*/ 254 h 480"/>
                <a:gd name="T68" fmla="*/ 642 w 650"/>
                <a:gd name="T69" fmla="*/ 218 h 480"/>
                <a:gd name="T70" fmla="*/ 622 w 650"/>
                <a:gd name="T71" fmla="*/ 186 h 480"/>
                <a:gd name="T72" fmla="*/ 602 w 650"/>
                <a:gd name="T73" fmla="*/ 170 h 480"/>
                <a:gd name="T74" fmla="*/ 600 w 650"/>
                <a:gd name="T75" fmla="*/ 150 h 480"/>
                <a:gd name="T76" fmla="*/ 572 w 650"/>
                <a:gd name="T77" fmla="*/ 100 h 480"/>
                <a:gd name="T78" fmla="*/ 520 w 650"/>
                <a:gd name="T79" fmla="*/ 72 h 480"/>
                <a:gd name="T80" fmla="*/ 496 w 650"/>
                <a:gd name="T81" fmla="*/ 70 h 480"/>
                <a:gd name="T82" fmla="*/ 482 w 650"/>
                <a:gd name="T83" fmla="*/ 42 h 480"/>
                <a:gd name="T84" fmla="*/ 446 w 650"/>
                <a:gd name="T85" fmla="*/ 12 h 480"/>
                <a:gd name="T86" fmla="*/ 392 w 650"/>
                <a:gd name="T87" fmla="*/ 0 h 480"/>
                <a:gd name="T88" fmla="*/ 358 w 650"/>
                <a:gd name="T89" fmla="*/ 6 h 480"/>
                <a:gd name="T90" fmla="*/ 328 w 650"/>
                <a:gd name="T91" fmla="*/ 2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0" h="480">
                  <a:moveTo>
                    <a:pt x="328" y="20"/>
                  </a:moveTo>
                  <a:lnTo>
                    <a:pt x="328" y="20"/>
                  </a:lnTo>
                  <a:lnTo>
                    <a:pt x="314" y="12"/>
                  </a:lnTo>
                  <a:lnTo>
                    <a:pt x="298" y="6"/>
                  </a:lnTo>
                  <a:lnTo>
                    <a:pt x="282" y="2"/>
                  </a:lnTo>
                  <a:lnTo>
                    <a:pt x="264" y="0"/>
                  </a:lnTo>
                  <a:lnTo>
                    <a:pt x="264" y="0"/>
                  </a:lnTo>
                  <a:lnTo>
                    <a:pt x="244" y="2"/>
                  </a:lnTo>
                  <a:lnTo>
                    <a:pt x="228" y="6"/>
                  </a:lnTo>
                  <a:lnTo>
                    <a:pt x="210" y="12"/>
                  </a:lnTo>
                  <a:lnTo>
                    <a:pt x="196" y="20"/>
                  </a:lnTo>
                  <a:lnTo>
                    <a:pt x="184" y="32"/>
                  </a:lnTo>
                  <a:lnTo>
                    <a:pt x="174" y="42"/>
                  </a:lnTo>
                  <a:lnTo>
                    <a:pt x="166" y="56"/>
                  </a:lnTo>
                  <a:lnTo>
                    <a:pt x="160" y="70"/>
                  </a:lnTo>
                  <a:lnTo>
                    <a:pt x="160" y="70"/>
                  </a:lnTo>
                  <a:lnTo>
                    <a:pt x="152" y="70"/>
                  </a:lnTo>
                  <a:lnTo>
                    <a:pt x="152" y="70"/>
                  </a:lnTo>
                  <a:lnTo>
                    <a:pt x="132" y="72"/>
                  </a:lnTo>
                  <a:lnTo>
                    <a:pt x="112" y="78"/>
                  </a:lnTo>
                  <a:lnTo>
                    <a:pt x="94" y="86"/>
                  </a:lnTo>
                  <a:lnTo>
                    <a:pt x="80" y="100"/>
                  </a:lnTo>
                  <a:lnTo>
                    <a:pt x="66" y="114"/>
                  </a:lnTo>
                  <a:lnTo>
                    <a:pt x="58" y="130"/>
                  </a:lnTo>
                  <a:lnTo>
                    <a:pt x="52" y="150"/>
                  </a:lnTo>
                  <a:lnTo>
                    <a:pt x="50" y="168"/>
                  </a:lnTo>
                  <a:lnTo>
                    <a:pt x="50" y="168"/>
                  </a:lnTo>
                  <a:lnTo>
                    <a:pt x="50" y="170"/>
                  </a:lnTo>
                  <a:lnTo>
                    <a:pt x="50" y="170"/>
                  </a:lnTo>
                  <a:lnTo>
                    <a:pt x="38" y="178"/>
                  </a:lnTo>
                  <a:lnTo>
                    <a:pt x="30" y="186"/>
                  </a:lnTo>
                  <a:lnTo>
                    <a:pt x="20" y="196"/>
                  </a:lnTo>
                  <a:lnTo>
                    <a:pt x="14" y="206"/>
                  </a:lnTo>
                  <a:lnTo>
                    <a:pt x="8" y="218"/>
                  </a:lnTo>
                  <a:lnTo>
                    <a:pt x="4" y="230"/>
                  </a:lnTo>
                  <a:lnTo>
                    <a:pt x="2" y="242"/>
                  </a:lnTo>
                  <a:lnTo>
                    <a:pt x="0" y="254"/>
                  </a:lnTo>
                  <a:lnTo>
                    <a:pt x="0" y="254"/>
                  </a:lnTo>
                  <a:lnTo>
                    <a:pt x="2" y="272"/>
                  </a:lnTo>
                  <a:lnTo>
                    <a:pt x="8" y="288"/>
                  </a:lnTo>
                  <a:lnTo>
                    <a:pt x="14" y="304"/>
                  </a:lnTo>
                  <a:lnTo>
                    <a:pt x="24" y="318"/>
                  </a:lnTo>
                  <a:lnTo>
                    <a:pt x="38" y="330"/>
                  </a:lnTo>
                  <a:lnTo>
                    <a:pt x="52" y="340"/>
                  </a:lnTo>
                  <a:lnTo>
                    <a:pt x="68" y="346"/>
                  </a:lnTo>
                  <a:lnTo>
                    <a:pt x="84" y="352"/>
                  </a:lnTo>
                  <a:lnTo>
                    <a:pt x="84" y="352"/>
                  </a:lnTo>
                  <a:lnTo>
                    <a:pt x="88" y="368"/>
                  </a:lnTo>
                  <a:lnTo>
                    <a:pt x="96" y="384"/>
                  </a:lnTo>
                  <a:lnTo>
                    <a:pt x="106" y="400"/>
                  </a:lnTo>
                  <a:lnTo>
                    <a:pt x="118" y="412"/>
                  </a:lnTo>
                  <a:lnTo>
                    <a:pt x="132" y="422"/>
                  </a:lnTo>
                  <a:lnTo>
                    <a:pt x="148" y="432"/>
                  </a:lnTo>
                  <a:lnTo>
                    <a:pt x="166" y="436"/>
                  </a:lnTo>
                  <a:lnTo>
                    <a:pt x="184" y="438"/>
                  </a:lnTo>
                  <a:lnTo>
                    <a:pt x="184" y="438"/>
                  </a:lnTo>
                  <a:lnTo>
                    <a:pt x="190" y="448"/>
                  </a:lnTo>
                  <a:lnTo>
                    <a:pt x="198" y="456"/>
                  </a:lnTo>
                  <a:lnTo>
                    <a:pt x="208" y="462"/>
                  </a:lnTo>
                  <a:lnTo>
                    <a:pt x="220" y="468"/>
                  </a:lnTo>
                  <a:lnTo>
                    <a:pt x="230" y="474"/>
                  </a:lnTo>
                  <a:lnTo>
                    <a:pt x="244" y="478"/>
                  </a:lnTo>
                  <a:lnTo>
                    <a:pt x="258" y="480"/>
                  </a:lnTo>
                  <a:lnTo>
                    <a:pt x="272" y="480"/>
                  </a:lnTo>
                  <a:lnTo>
                    <a:pt x="272" y="480"/>
                  </a:lnTo>
                  <a:lnTo>
                    <a:pt x="288" y="478"/>
                  </a:lnTo>
                  <a:lnTo>
                    <a:pt x="304" y="476"/>
                  </a:lnTo>
                  <a:lnTo>
                    <a:pt x="320" y="470"/>
                  </a:lnTo>
                  <a:lnTo>
                    <a:pt x="334" y="462"/>
                  </a:lnTo>
                  <a:lnTo>
                    <a:pt x="334" y="462"/>
                  </a:lnTo>
                  <a:lnTo>
                    <a:pt x="348" y="470"/>
                  </a:lnTo>
                  <a:lnTo>
                    <a:pt x="362" y="476"/>
                  </a:lnTo>
                  <a:lnTo>
                    <a:pt x="378" y="478"/>
                  </a:lnTo>
                  <a:lnTo>
                    <a:pt x="396" y="480"/>
                  </a:lnTo>
                  <a:lnTo>
                    <a:pt x="396" y="480"/>
                  </a:lnTo>
                  <a:lnTo>
                    <a:pt x="410" y="480"/>
                  </a:lnTo>
                  <a:lnTo>
                    <a:pt x="424" y="476"/>
                  </a:lnTo>
                  <a:lnTo>
                    <a:pt x="438" y="474"/>
                  </a:lnTo>
                  <a:lnTo>
                    <a:pt x="450" y="468"/>
                  </a:lnTo>
                  <a:lnTo>
                    <a:pt x="460" y="462"/>
                  </a:lnTo>
                  <a:lnTo>
                    <a:pt x="470" y="454"/>
                  </a:lnTo>
                  <a:lnTo>
                    <a:pt x="478" y="446"/>
                  </a:lnTo>
                  <a:lnTo>
                    <a:pt x="484" y="436"/>
                  </a:lnTo>
                  <a:lnTo>
                    <a:pt x="484" y="436"/>
                  </a:lnTo>
                  <a:lnTo>
                    <a:pt x="500" y="432"/>
                  </a:lnTo>
                  <a:lnTo>
                    <a:pt x="514" y="426"/>
                  </a:lnTo>
                  <a:lnTo>
                    <a:pt x="528" y="416"/>
                  </a:lnTo>
                  <a:lnTo>
                    <a:pt x="540" y="406"/>
                  </a:lnTo>
                  <a:lnTo>
                    <a:pt x="550" y="394"/>
                  </a:lnTo>
                  <a:lnTo>
                    <a:pt x="558" y="382"/>
                  </a:lnTo>
                  <a:lnTo>
                    <a:pt x="562" y="366"/>
                  </a:lnTo>
                  <a:lnTo>
                    <a:pt x="566" y="352"/>
                  </a:lnTo>
                  <a:lnTo>
                    <a:pt x="566" y="352"/>
                  </a:lnTo>
                  <a:lnTo>
                    <a:pt x="584" y="346"/>
                  </a:lnTo>
                  <a:lnTo>
                    <a:pt x="600" y="340"/>
                  </a:lnTo>
                  <a:lnTo>
                    <a:pt x="614" y="330"/>
                  </a:lnTo>
                  <a:lnTo>
                    <a:pt x="626" y="318"/>
                  </a:lnTo>
                  <a:lnTo>
                    <a:pt x="636" y="304"/>
                  </a:lnTo>
                  <a:lnTo>
                    <a:pt x="644" y="288"/>
                  </a:lnTo>
                  <a:lnTo>
                    <a:pt x="648" y="272"/>
                  </a:lnTo>
                  <a:lnTo>
                    <a:pt x="650" y="254"/>
                  </a:lnTo>
                  <a:lnTo>
                    <a:pt x="650" y="254"/>
                  </a:lnTo>
                  <a:lnTo>
                    <a:pt x="650" y="242"/>
                  </a:lnTo>
                  <a:lnTo>
                    <a:pt x="646" y="230"/>
                  </a:lnTo>
                  <a:lnTo>
                    <a:pt x="642" y="218"/>
                  </a:lnTo>
                  <a:lnTo>
                    <a:pt x="636" y="206"/>
                  </a:lnTo>
                  <a:lnTo>
                    <a:pt x="630" y="196"/>
                  </a:lnTo>
                  <a:lnTo>
                    <a:pt x="622" y="186"/>
                  </a:lnTo>
                  <a:lnTo>
                    <a:pt x="612" y="178"/>
                  </a:lnTo>
                  <a:lnTo>
                    <a:pt x="602" y="170"/>
                  </a:lnTo>
                  <a:lnTo>
                    <a:pt x="602" y="170"/>
                  </a:lnTo>
                  <a:lnTo>
                    <a:pt x="602" y="168"/>
                  </a:lnTo>
                  <a:lnTo>
                    <a:pt x="602" y="168"/>
                  </a:lnTo>
                  <a:lnTo>
                    <a:pt x="600" y="150"/>
                  </a:lnTo>
                  <a:lnTo>
                    <a:pt x="594" y="130"/>
                  </a:lnTo>
                  <a:lnTo>
                    <a:pt x="584" y="114"/>
                  </a:lnTo>
                  <a:lnTo>
                    <a:pt x="572" y="100"/>
                  </a:lnTo>
                  <a:lnTo>
                    <a:pt x="556" y="86"/>
                  </a:lnTo>
                  <a:lnTo>
                    <a:pt x="538" y="78"/>
                  </a:lnTo>
                  <a:lnTo>
                    <a:pt x="520" y="72"/>
                  </a:lnTo>
                  <a:lnTo>
                    <a:pt x="498" y="70"/>
                  </a:lnTo>
                  <a:lnTo>
                    <a:pt x="498" y="70"/>
                  </a:lnTo>
                  <a:lnTo>
                    <a:pt x="496" y="70"/>
                  </a:lnTo>
                  <a:lnTo>
                    <a:pt x="496" y="70"/>
                  </a:lnTo>
                  <a:lnTo>
                    <a:pt x="490" y="56"/>
                  </a:lnTo>
                  <a:lnTo>
                    <a:pt x="482" y="42"/>
                  </a:lnTo>
                  <a:lnTo>
                    <a:pt x="472" y="30"/>
                  </a:lnTo>
                  <a:lnTo>
                    <a:pt x="460" y="20"/>
                  </a:lnTo>
                  <a:lnTo>
                    <a:pt x="446" y="12"/>
                  </a:lnTo>
                  <a:lnTo>
                    <a:pt x="430" y="6"/>
                  </a:lnTo>
                  <a:lnTo>
                    <a:pt x="412" y="2"/>
                  </a:lnTo>
                  <a:lnTo>
                    <a:pt x="392" y="0"/>
                  </a:lnTo>
                  <a:lnTo>
                    <a:pt x="392" y="0"/>
                  </a:lnTo>
                  <a:lnTo>
                    <a:pt x="376" y="2"/>
                  </a:lnTo>
                  <a:lnTo>
                    <a:pt x="358" y="6"/>
                  </a:lnTo>
                  <a:lnTo>
                    <a:pt x="342" y="12"/>
                  </a:lnTo>
                  <a:lnTo>
                    <a:pt x="328" y="20"/>
                  </a:lnTo>
                  <a:lnTo>
                    <a:pt x="3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1" name="Freeform 44"/>
            <p:cNvSpPr>
              <a:spLocks/>
            </p:cNvSpPr>
            <p:nvPr/>
          </p:nvSpPr>
          <p:spPr bwMode="auto">
            <a:xfrm>
              <a:off x="2514" y="1462"/>
              <a:ext cx="618" cy="448"/>
            </a:xfrm>
            <a:custGeom>
              <a:avLst/>
              <a:gdLst>
                <a:gd name="T0" fmla="*/ 616 w 618"/>
                <a:gd name="T1" fmla="*/ 226 h 448"/>
                <a:gd name="T2" fmla="*/ 604 w 618"/>
                <a:gd name="T3" fmla="*/ 192 h 448"/>
                <a:gd name="T4" fmla="*/ 580 w 618"/>
                <a:gd name="T5" fmla="*/ 168 h 448"/>
                <a:gd name="T6" fmla="*/ 570 w 618"/>
                <a:gd name="T7" fmla="*/ 152 h 448"/>
                <a:gd name="T8" fmla="*/ 562 w 618"/>
                <a:gd name="T9" fmla="*/ 120 h 448"/>
                <a:gd name="T10" fmla="*/ 530 w 618"/>
                <a:gd name="T11" fmla="*/ 82 h 448"/>
                <a:gd name="T12" fmla="*/ 482 w 618"/>
                <a:gd name="T13" fmla="*/ 68 h 448"/>
                <a:gd name="T14" fmla="*/ 464 w 618"/>
                <a:gd name="T15" fmla="*/ 70 h 448"/>
                <a:gd name="T16" fmla="*/ 464 w 618"/>
                <a:gd name="T17" fmla="*/ 54 h 448"/>
                <a:gd name="T18" fmla="*/ 438 w 618"/>
                <a:gd name="T19" fmla="*/ 20 h 448"/>
                <a:gd name="T20" fmla="*/ 394 w 618"/>
                <a:gd name="T21" fmla="*/ 0 h 448"/>
                <a:gd name="T22" fmla="*/ 358 w 618"/>
                <a:gd name="T23" fmla="*/ 0 h 448"/>
                <a:gd name="T24" fmla="*/ 312 w 618"/>
                <a:gd name="T25" fmla="*/ 20 h 448"/>
                <a:gd name="T26" fmla="*/ 282 w 618"/>
                <a:gd name="T27" fmla="*/ 6 h 448"/>
                <a:gd name="T28" fmla="*/ 246 w 618"/>
                <a:gd name="T29" fmla="*/ 0 h 448"/>
                <a:gd name="T30" fmla="*/ 198 w 618"/>
                <a:gd name="T31" fmla="*/ 12 h 448"/>
                <a:gd name="T32" fmla="*/ 164 w 618"/>
                <a:gd name="T33" fmla="*/ 42 h 448"/>
                <a:gd name="T34" fmla="*/ 158 w 618"/>
                <a:gd name="T35" fmla="*/ 68 h 448"/>
                <a:gd name="T36" fmla="*/ 146 w 618"/>
                <a:gd name="T37" fmla="*/ 70 h 448"/>
                <a:gd name="T38" fmla="*/ 118 w 618"/>
                <a:gd name="T39" fmla="*/ 70 h 448"/>
                <a:gd name="T40" fmla="*/ 74 w 618"/>
                <a:gd name="T41" fmla="*/ 94 h 448"/>
                <a:gd name="T42" fmla="*/ 50 w 618"/>
                <a:gd name="T43" fmla="*/ 136 h 448"/>
                <a:gd name="T44" fmla="*/ 48 w 618"/>
                <a:gd name="T45" fmla="*/ 162 h 448"/>
                <a:gd name="T46" fmla="*/ 28 w 618"/>
                <a:gd name="T47" fmla="*/ 176 h 448"/>
                <a:gd name="T48" fmla="*/ 8 w 618"/>
                <a:gd name="T49" fmla="*/ 202 h 448"/>
                <a:gd name="T50" fmla="*/ 0 w 618"/>
                <a:gd name="T51" fmla="*/ 238 h 448"/>
                <a:gd name="T52" fmla="*/ 6 w 618"/>
                <a:gd name="T53" fmla="*/ 270 h 448"/>
                <a:gd name="T54" fmla="*/ 36 w 618"/>
                <a:gd name="T55" fmla="*/ 306 h 448"/>
                <a:gd name="T56" fmla="*/ 82 w 618"/>
                <a:gd name="T57" fmla="*/ 320 h 448"/>
                <a:gd name="T58" fmla="*/ 82 w 618"/>
                <a:gd name="T59" fmla="*/ 322 h 448"/>
                <a:gd name="T60" fmla="*/ 98 w 618"/>
                <a:gd name="T61" fmla="*/ 370 h 448"/>
                <a:gd name="T62" fmla="*/ 136 w 618"/>
                <a:gd name="T63" fmla="*/ 400 h 448"/>
                <a:gd name="T64" fmla="*/ 170 w 618"/>
                <a:gd name="T65" fmla="*/ 406 h 448"/>
                <a:gd name="T66" fmla="*/ 182 w 618"/>
                <a:gd name="T67" fmla="*/ 414 h 448"/>
                <a:gd name="T68" fmla="*/ 206 w 618"/>
                <a:gd name="T69" fmla="*/ 436 h 448"/>
                <a:gd name="T70" fmla="*/ 240 w 618"/>
                <a:gd name="T71" fmla="*/ 448 h 448"/>
                <a:gd name="T72" fmla="*/ 272 w 618"/>
                <a:gd name="T73" fmla="*/ 446 h 448"/>
                <a:gd name="T74" fmla="*/ 316 w 618"/>
                <a:gd name="T75" fmla="*/ 428 h 448"/>
                <a:gd name="T76" fmla="*/ 344 w 618"/>
                <a:gd name="T77" fmla="*/ 442 h 448"/>
                <a:gd name="T78" fmla="*/ 380 w 618"/>
                <a:gd name="T79" fmla="*/ 448 h 448"/>
                <a:gd name="T80" fmla="*/ 418 w 618"/>
                <a:gd name="T81" fmla="*/ 442 h 448"/>
                <a:gd name="T82" fmla="*/ 446 w 618"/>
                <a:gd name="T83" fmla="*/ 422 h 448"/>
                <a:gd name="T84" fmla="*/ 458 w 618"/>
                <a:gd name="T85" fmla="*/ 406 h 448"/>
                <a:gd name="T86" fmla="*/ 502 w 618"/>
                <a:gd name="T87" fmla="*/ 388 h 448"/>
                <a:gd name="T88" fmla="*/ 530 w 618"/>
                <a:gd name="T89" fmla="*/ 354 h 448"/>
                <a:gd name="T90" fmla="*/ 536 w 618"/>
                <a:gd name="T91" fmla="*/ 322 h 448"/>
                <a:gd name="T92" fmla="*/ 552 w 618"/>
                <a:gd name="T93" fmla="*/ 318 h 448"/>
                <a:gd name="T94" fmla="*/ 594 w 618"/>
                <a:gd name="T95" fmla="*/ 296 h 448"/>
                <a:gd name="T96" fmla="*/ 616 w 618"/>
                <a:gd name="T97" fmla="*/ 25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8" h="448">
                  <a:moveTo>
                    <a:pt x="618" y="238"/>
                  </a:moveTo>
                  <a:lnTo>
                    <a:pt x="618" y="238"/>
                  </a:lnTo>
                  <a:lnTo>
                    <a:pt x="616" y="226"/>
                  </a:lnTo>
                  <a:lnTo>
                    <a:pt x="614" y="214"/>
                  </a:lnTo>
                  <a:lnTo>
                    <a:pt x="610" y="202"/>
                  </a:lnTo>
                  <a:lnTo>
                    <a:pt x="604" y="192"/>
                  </a:lnTo>
                  <a:lnTo>
                    <a:pt x="596" y="184"/>
                  </a:lnTo>
                  <a:lnTo>
                    <a:pt x="588" y="176"/>
                  </a:lnTo>
                  <a:lnTo>
                    <a:pt x="580" y="168"/>
                  </a:lnTo>
                  <a:lnTo>
                    <a:pt x="568" y="162"/>
                  </a:lnTo>
                  <a:lnTo>
                    <a:pt x="568" y="162"/>
                  </a:lnTo>
                  <a:lnTo>
                    <a:pt x="570" y="152"/>
                  </a:lnTo>
                  <a:lnTo>
                    <a:pt x="570" y="152"/>
                  </a:lnTo>
                  <a:lnTo>
                    <a:pt x="568" y="136"/>
                  </a:lnTo>
                  <a:lnTo>
                    <a:pt x="562" y="120"/>
                  </a:lnTo>
                  <a:lnTo>
                    <a:pt x="554" y="106"/>
                  </a:lnTo>
                  <a:lnTo>
                    <a:pt x="544" y="94"/>
                  </a:lnTo>
                  <a:lnTo>
                    <a:pt x="530" y="82"/>
                  </a:lnTo>
                  <a:lnTo>
                    <a:pt x="516" y="76"/>
                  </a:lnTo>
                  <a:lnTo>
                    <a:pt x="500" y="70"/>
                  </a:lnTo>
                  <a:lnTo>
                    <a:pt x="482" y="68"/>
                  </a:lnTo>
                  <a:lnTo>
                    <a:pt x="482" y="68"/>
                  </a:lnTo>
                  <a:lnTo>
                    <a:pt x="464" y="70"/>
                  </a:lnTo>
                  <a:lnTo>
                    <a:pt x="464" y="70"/>
                  </a:lnTo>
                  <a:lnTo>
                    <a:pt x="466" y="68"/>
                  </a:lnTo>
                  <a:lnTo>
                    <a:pt x="466" y="68"/>
                  </a:lnTo>
                  <a:lnTo>
                    <a:pt x="464" y="54"/>
                  </a:lnTo>
                  <a:lnTo>
                    <a:pt x="458" y="42"/>
                  </a:lnTo>
                  <a:lnTo>
                    <a:pt x="450" y="30"/>
                  </a:lnTo>
                  <a:lnTo>
                    <a:pt x="438" y="20"/>
                  </a:lnTo>
                  <a:lnTo>
                    <a:pt x="426" y="12"/>
                  </a:lnTo>
                  <a:lnTo>
                    <a:pt x="410" y="4"/>
                  </a:lnTo>
                  <a:lnTo>
                    <a:pt x="394" y="0"/>
                  </a:lnTo>
                  <a:lnTo>
                    <a:pt x="376" y="0"/>
                  </a:lnTo>
                  <a:lnTo>
                    <a:pt x="376" y="0"/>
                  </a:lnTo>
                  <a:lnTo>
                    <a:pt x="358" y="0"/>
                  </a:lnTo>
                  <a:lnTo>
                    <a:pt x="340" y="6"/>
                  </a:lnTo>
                  <a:lnTo>
                    <a:pt x="324" y="12"/>
                  </a:lnTo>
                  <a:lnTo>
                    <a:pt x="312" y="20"/>
                  </a:lnTo>
                  <a:lnTo>
                    <a:pt x="312" y="20"/>
                  </a:lnTo>
                  <a:lnTo>
                    <a:pt x="298" y="12"/>
                  </a:lnTo>
                  <a:lnTo>
                    <a:pt x="282" y="6"/>
                  </a:lnTo>
                  <a:lnTo>
                    <a:pt x="266" y="0"/>
                  </a:lnTo>
                  <a:lnTo>
                    <a:pt x="246" y="0"/>
                  </a:lnTo>
                  <a:lnTo>
                    <a:pt x="246" y="0"/>
                  </a:lnTo>
                  <a:lnTo>
                    <a:pt x="228" y="0"/>
                  </a:lnTo>
                  <a:lnTo>
                    <a:pt x="212" y="4"/>
                  </a:lnTo>
                  <a:lnTo>
                    <a:pt x="198" y="12"/>
                  </a:lnTo>
                  <a:lnTo>
                    <a:pt x="184" y="20"/>
                  </a:lnTo>
                  <a:lnTo>
                    <a:pt x="172" y="30"/>
                  </a:lnTo>
                  <a:lnTo>
                    <a:pt x="164" y="42"/>
                  </a:lnTo>
                  <a:lnTo>
                    <a:pt x="160" y="54"/>
                  </a:lnTo>
                  <a:lnTo>
                    <a:pt x="158" y="68"/>
                  </a:lnTo>
                  <a:lnTo>
                    <a:pt x="158" y="68"/>
                  </a:lnTo>
                  <a:lnTo>
                    <a:pt x="158" y="72"/>
                  </a:lnTo>
                  <a:lnTo>
                    <a:pt x="158" y="72"/>
                  </a:lnTo>
                  <a:lnTo>
                    <a:pt x="146" y="70"/>
                  </a:lnTo>
                  <a:lnTo>
                    <a:pt x="136" y="68"/>
                  </a:lnTo>
                  <a:lnTo>
                    <a:pt x="136" y="68"/>
                  </a:lnTo>
                  <a:lnTo>
                    <a:pt x="118" y="70"/>
                  </a:lnTo>
                  <a:lnTo>
                    <a:pt x="102" y="76"/>
                  </a:lnTo>
                  <a:lnTo>
                    <a:pt x="86" y="82"/>
                  </a:lnTo>
                  <a:lnTo>
                    <a:pt x="74" y="94"/>
                  </a:lnTo>
                  <a:lnTo>
                    <a:pt x="62" y="106"/>
                  </a:lnTo>
                  <a:lnTo>
                    <a:pt x="54" y="120"/>
                  </a:lnTo>
                  <a:lnTo>
                    <a:pt x="50" y="136"/>
                  </a:lnTo>
                  <a:lnTo>
                    <a:pt x="48" y="152"/>
                  </a:lnTo>
                  <a:lnTo>
                    <a:pt x="48" y="152"/>
                  </a:lnTo>
                  <a:lnTo>
                    <a:pt x="48" y="162"/>
                  </a:lnTo>
                  <a:lnTo>
                    <a:pt x="48" y="162"/>
                  </a:lnTo>
                  <a:lnTo>
                    <a:pt x="38" y="168"/>
                  </a:lnTo>
                  <a:lnTo>
                    <a:pt x="28" y="176"/>
                  </a:lnTo>
                  <a:lnTo>
                    <a:pt x="20" y="184"/>
                  </a:lnTo>
                  <a:lnTo>
                    <a:pt x="14" y="192"/>
                  </a:lnTo>
                  <a:lnTo>
                    <a:pt x="8" y="202"/>
                  </a:lnTo>
                  <a:lnTo>
                    <a:pt x="2" y="214"/>
                  </a:lnTo>
                  <a:lnTo>
                    <a:pt x="0" y="226"/>
                  </a:lnTo>
                  <a:lnTo>
                    <a:pt x="0" y="238"/>
                  </a:lnTo>
                  <a:lnTo>
                    <a:pt x="0" y="238"/>
                  </a:lnTo>
                  <a:lnTo>
                    <a:pt x="2" y="254"/>
                  </a:lnTo>
                  <a:lnTo>
                    <a:pt x="6" y="270"/>
                  </a:lnTo>
                  <a:lnTo>
                    <a:pt x="14" y="282"/>
                  </a:lnTo>
                  <a:lnTo>
                    <a:pt x="24" y="296"/>
                  </a:lnTo>
                  <a:lnTo>
                    <a:pt x="36" y="306"/>
                  </a:lnTo>
                  <a:lnTo>
                    <a:pt x="50" y="314"/>
                  </a:lnTo>
                  <a:lnTo>
                    <a:pt x="66" y="318"/>
                  </a:lnTo>
                  <a:lnTo>
                    <a:pt x="82" y="320"/>
                  </a:lnTo>
                  <a:lnTo>
                    <a:pt x="82" y="320"/>
                  </a:lnTo>
                  <a:lnTo>
                    <a:pt x="82" y="322"/>
                  </a:lnTo>
                  <a:lnTo>
                    <a:pt x="82" y="322"/>
                  </a:lnTo>
                  <a:lnTo>
                    <a:pt x="84" y="340"/>
                  </a:lnTo>
                  <a:lnTo>
                    <a:pt x="90" y="356"/>
                  </a:lnTo>
                  <a:lnTo>
                    <a:pt x="98" y="370"/>
                  </a:lnTo>
                  <a:lnTo>
                    <a:pt x="108" y="382"/>
                  </a:lnTo>
                  <a:lnTo>
                    <a:pt x="120" y="392"/>
                  </a:lnTo>
                  <a:lnTo>
                    <a:pt x="136" y="400"/>
                  </a:lnTo>
                  <a:lnTo>
                    <a:pt x="152" y="404"/>
                  </a:lnTo>
                  <a:lnTo>
                    <a:pt x="170" y="406"/>
                  </a:lnTo>
                  <a:lnTo>
                    <a:pt x="170" y="406"/>
                  </a:lnTo>
                  <a:lnTo>
                    <a:pt x="176" y="406"/>
                  </a:lnTo>
                  <a:lnTo>
                    <a:pt x="176" y="406"/>
                  </a:lnTo>
                  <a:lnTo>
                    <a:pt x="182" y="414"/>
                  </a:lnTo>
                  <a:lnTo>
                    <a:pt x="188" y="422"/>
                  </a:lnTo>
                  <a:lnTo>
                    <a:pt x="196" y="430"/>
                  </a:lnTo>
                  <a:lnTo>
                    <a:pt x="206" y="436"/>
                  </a:lnTo>
                  <a:lnTo>
                    <a:pt x="216" y="442"/>
                  </a:lnTo>
                  <a:lnTo>
                    <a:pt x="228" y="444"/>
                  </a:lnTo>
                  <a:lnTo>
                    <a:pt x="240" y="448"/>
                  </a:lnTo>
                  <a:lnTo>
                    <a:pt x="254" y="448"/>
                  </a:lnTo>
                  <a:lnTo>
                    <a:pt x="254" y="448"/>
                  </a:lnTo>
                  <a:lnTo>
                    <a:pt x="272" y="446"/>
                  </a:lnTo>
                  <a:lnTo>
                    <a:pt x="290" y="442"/>
                  </a:lnTo>
                  <a:lnTo>
                    <a:pt x="304" y="436"/>
                  </a:lnTo>
                  <a:lnTo>
                    <a:pt x="316" y="428"/>
                  </a:lnTo>
                  <a:lnTo>
                    <a:pt x="316" y="428"/>
                  </a:lnTo>
                  <a:lnTo>
                    <a:pt x="330" y="436"/>
                  </a:lnTo>
                  <a:lnTo>
                    <a:pt x="344" y="442"/>
                  </a:lnTo>
                  <a:lnTo>
                    <a:pt x="360" y="446"/>
                  </a:lnTo>
                  <a:lnTo>
                    <a:pt x="380" y="448"/>
                  </a:lnTo>
                  <a:lnTo>
                    <a:pt x="380" y="448"/>
                  </a:lnTo>
                  <a:lnTo>
                    <a:pt x="392" y="448"/>
                  </a:lnTo>
                  <a:lnTo>
                    <a:pt x="406" y="444"/>
                  </a:lnTo>
                  <a:lnTo>
                    <a:pt x="418" y="442"/>
                  </a:lnTo>
                  <a:lnTo>
                    <a:pt x="428" y="436"/>
                  </a:lnTo>
                  <a:lnTo>
                    <a:pt x="438" y="430"/>
                  </a:lnTo>
                  <a:lnTo>
                    <a:pt x="446" y="422"/>
                  </a:lnTo>
                  <a:lnTo>
                    <a:pt x="452" y="414"/>
                  </a:lnTo>
                  <a:lnTo>
                    <a:pt x="458" y="406"/>
                  </a:lnTo>
                  <a:lnTo>
                    <a:pt x="458" y="406"/>
                  </a:lnTo>
                  <a:lnTo>
                    <a:pt x="474" y="402"/>
                  </a:lnTo>
                  <a:lnTo>
                    <a:pt x="488" y="398"/>
                  </a:lnTo>
                  <a:lnTo>
                    <a:pt x="502" y="388"/>
                  </a:lnTo>
                  <a:lnTo>
                    <a:pt x="512" y="378"/>
                  </a:lnTo>
                  <a:lnTo>
                    <a:pt x="522" y="366"/>
                  </a:lnTo>
                  <a:lnTo>
                    <a:pt x="530" y="354"/>
                  </a:lnTo>
                  <a:lnTo>
                    <a:pt x="534" y="338"/>
                  </a:lnTo>
                  <a:lnTo>
                    <a:pt x="536" y="322"/>
                  </a:lnTo>
                  <a:lnTo>
                    <a:pt x="536" y="322"/>
                  </a:lnTo>
                  <a:lnTo>
                    <a:pt x="534" y="320"/>
                  </a:lnTo>
                  <a:lnTo>
                    <a:pt x="534" y="320"/>
                  </a:lnTo>
                  <a:lnTo>
                    <a:pt x="552" y="318"/>
                  </a:lnTo>
                  <a:lnTo>
                    <a:pt x="568" y="314"/>
                  </a:lnTo>
                  <a:lnTo>
                    <a:pt x="582" y="306"/>
                  </a:lnTo>
                  <a:lnTo>
                    <a:pt x="594" y="296"/>
                  </a:lnTo>
                  <a:lnTo>
                    <a:pt x="604" y="282"/>
                  </a:lnTo>
                  <a:lnTo>
                    <a:pt x="612" y="270"/>
                  </a:lnTo>
                  <a:lnTo>
                    <a:pt x="616" y="254"/>
                  </a:lnTo>
                  <a:lnTo>
                    <a:pt x="618" y="238"/>
                  </a:lnTo>
                  <a:lnTo>
                    <a:pt x="618" y="238"/>
                  </a:lnTo>
                  <a:close/>
                </a:path>
              </a:pathLst>
            </a:custGeom>
            <a:solidFill>
              <a:srgbClr val="BF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2" name="Freeform 45"/>
            <p:cNvSpPr>
              <a:spLocks/>
            </p:cNvSpPr>
            <p:nvPr/>
          </p:nvSpPr>
          <p:spPr bwMode="auto">
            <a:xfrm>
              <a:off x="2528" y="1476"/>
              <a:ext cx="588" cy="418"/>
            </a:xfrm>
            <a:custGeom>
              <a:avLst/>
              <a:gdLst>
                <a:gd name="T0" fmla="*/ 318 w 588"/>
                <a:gd name="T1" fmla="*/ 12 h 418"/>
                <a:gd name="T2" fmla="*/ 362 w 588"/>
                <a:gd name="T3" fmla="*/ 0 h 418"/>
                <a:gd name="T4" fmla="*/ 390 w 588"/>
                <a:gd name="T5" fmla="*/ 4 h 418"/>
                <a:gd name="T6" fmla="*/ 422 w 588"/>
                <a:gd name="T7" fmla="*/ 24 h 418"/>
                <a:gd name="T8" fmla="*/ 436 w 588"/>
                <a:gd name="T9" fmla="*/ 54 h 418"/>
                <a:gd name="T10" fmla="*/ 434 w 588"/>
                <a:gd name="T11" fmla="*/ 76 h 418"/>
                <a:gd name="T12" fmla="*/ 468 w 588"/>
                <a:gd name="T13" fmla="*/ 70 h 418"/>
                <a:gd name="T14" fmla="*/ 496 w 588"/>
                <a:gd name="T15" fmla="*/ 76 h 418"/>
                <a:gd name="T16" fmla="*/ 528 w 588"/>
                <a:gd name="T17" fmla="*/ 100 h 418"/>
                <a:gd name="T18" fmla="*/ 540 w 588"/>
                <a:gd name="T19" fmla="*/ 138 h 418"/>
                <a:gd name="T20" fmla="*/ 548 w 588"/>
                <a:gd name="T21" fmla="*/ 162 h 418"/>
                <a:gd name="T22" fmla="*/ 572 w 588"/>
                <a:gd name="T23" fmla="*/ 180 h 418"/>
                <a:gd name="T24" fmla="*/ 586 w 588"/>
                <a:gd name="T25" fmla="*/ 204 h 418"/>
                <a:gd name="T26" fmla="*/ 588 w 588"/>
                <a:gd name="T27" fmla="*/ 224 h 418"/>
                <a:gd name="T28" fmla="*/ 576 w 588"/>
                <a:gd name="T29" fmla="*/ 260 h 418"/>
                <a:gd name="T30" fmla="*/ 546 w 588"/>
                <a:gd name="T31" fmla="*/ 286 h 418"/>
                <a:gd name="T32" fmla="*/ 504 w 588"/>
                <a:gd name="T33" fmla="*/ 292 h 418"/>
                <a:gd name="T34" fmla="*/ 504 w 588"/>
                <a:gd name="T35" fmla="*/ 322 h 418"/>
                <a:gd name="T36" fmla="*/ 488 w 588"/>
                <a:gd name="T37" fmla="*/ 354 h 418"/>
                <a:gd name="T38" fmla="*/ 454 w 588"/>
                <a:gd name="T39" fmla="*/ 374 h 418"/>
                <a:gd name="T40" fmla="*/ 428 w 588"/>
                <a:gd name="T41" fmla="*/ 386 h 418"/>
                <a:gd name="T42" fmla="*/ 420 w 588"/>
                <a:gd name="T43" fmla="*/ 400 h 418"/>
                <a:gd name="T44" fmla="*/ 396 w 588"/>
                <a:gd name="T45" fmla="*/ 414 h 418"/>
                <a:gd name="T46" fmla="*/ 366 w 588"/>
                <a:gd name="T47" fmla="*/ 418 h 418"/>
                <a:gd name="T48" fmla="*/ 336 w 588"/>
                <a:gd name="T49" fmla="*/ 414 h 418"/>
                <a:gd name="T50" fmla="*/ 302 w 588"/>
                <a:gd name="T51" fmla="*/ 394 h 418"/>
                <a:gd name="T52" fmla="*/ 282 w 588"/>
                <a:gd name="T53" fmla="*/ 408 h 418"/>
                <a:gd name="T54" fmla="*/ 240 w 588"/>
                <a:gd name="T55" fmla="*/ 418 h 418"/>
                <a:gd name="T56" fmla="*/ 220 w 588"/>
                <a:gd name="T57" fmla="*/ 416 h 418"/>
                <a:gd name="T58" fmla="*/ 192 w 588"/>
                <a:gd name="T59" fmla="*/ 404 h 418"/>
                <a:gd name="T60" fmla="*/ 176 w 588"/>
                <a:gd name="T61" fmla="*/ 386 h 418"/>
                <a:gd name="T62" fmla="*/ 156 w 588"/>
                <a:gd name="T63" fmla="*/ 378 h 418"/>
                <a:gd name="T64" fmla="*/ 116 w 588"/>
                <a:gd name="T65" fmla="*/ 366 h 418"/>
                <a:gd name="T66" fmla="*/ 90 w 588"/>
                <a:gd name="T67" fmla="*/ 336 h 418"/>
                <a:gd name="T68" fmla="*/ 84 w 588"/>
                <a:gd name="T69" fmla="*/ 308 h 418"/>
                <a:gd name="T70" fmla="*/ 70 w 588"/>
                <a:gd name="T71" fmla="*/ 292 h 418"/>
                <a:gd name="T72" fmla="*/ 42 w 588"/>
                <a:gd name="T73" fmla="*/ 286 h 418"/>
                <a:gd name="T74" fmla="*/ 12 w 588"/>
                <a:gd name="T75" fmla="*/ 260 h 418"/>
                <a:gd name="T76" fmla="*/ 0 w 588"/>
                <a:gd name="T77" fmla="*/ 224 h 418"/>
                <a:gd name="T78" fmla="*/ 4 w 588"/>
                <a:gd name="T79" fmla="*/ 204 h 418"/>
                <a:gd name="T80" fmla="*/ 18 w 588"/>
                <a:gd name="T81" fmla="*/ 180 h 418"/>
                <a:gd name="T82" fmla="*/ 42 w 588"/>
                <a:gd name="T83" fmla="*/ 162 h 418"/>
                <a:gd name="T84" fmla="*/ 50 w 588"/>
                <a:gd name="T85" fmla="*/ 138 h 418"/>
                <a:gd name="T86" fmla="*/ 54 w 588"/>
                <a:gd name="T87" fmla="*/ 112 h 418"/>
                <a:gd name="T88" fmla="*/ 80 w 588"/>
                <a:gd name="T89" fmla="*/ 82 h 418"/>
                <a:gd name="T90" fmla="*/ 122 w 588"/>
                <a:gd name="T91" fmla="*/ 70 h 418"/>
                <a:gd name="T92" fmla="*/ 160 w 588"/>
                <a:gd name="T93" fmla="*/ 78 h 418"/>
                <a:gd name="T94" fmla="*/ 160 w 588"/>
                <a:gd name="T95" fmla="*/ 44 h 418"/>
                <a:gd name="T96" fmla="*/ 180 w 588"/>
                <a:gd name="T97" fmla="*/ 16 h 418"/>
                <a:gd name="T98" fmla="*/ 218 w 588"/>
                <a:gd name="T99" fmla="*/ 2 h 418"/>
                <a:gd name="T100" fmla="*/ 248 w 588"/>
                <a:gd name="T101" fmla="*/ 2 h 418"/>
                <a:gd name="T102" fmla="*/ 288 w 588"/>
                <a:gd name="T103" fmla="*/ 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8" h="418">
                  <a:moveTo>
                    <a:pt x="308" y="18"/>
                  </a:moveTo>
                  <a:lnTo>
                    <a:pt x="308" y="18"/>
                  </a:lnTo>
                  <a:lnTo>
                    <a:pt x="318" y="12"/>
                  </a:lnTo>
                  <a:lnTo>
                    <a:pt x="332" y="6"/>
                  </a:lnTo>
                  <a:lnTo>
                    <a:pt x="346" y="2"/>
                  </a:lnTo>
                  <a:lnTo>
                    <a:pt x="362" y="0"/>
                  </a:lnTo>
                  <a:lnTo>
                    <a:pt x="362" y="0"/>
                  </a:lnTo>
                  <a:lnTo>
                    <a:pt x="376" y="2"/>
                  </a:lnTo>
                  <a:lnTo>
                    <a:pt x="390" y="4"/>
                  </a:lnTo>
                  <a:lnTo>
                    <a:pt x="404" y="10"/>
                  </a:lnTo>
                  <a:lnTo>
                    <a:pt x="414" y="16"/>
                  </a:lnTo>
                  <a:lnTo>
                    <a:pt x="422" y="24"/>
                  </a:lnTo>
                  <a:lnTo>
                    <a:pt x="430" y="34"/>
                  </a:lnTo>
                  <a:lnTo>
                    <a:pt x="434" y="44"/>
                  </a:lnTo>
                  <a:lnTo>
                    <a:pt x="436" y="54"/>
                  </a:lnTo>
                  <a:lnTo>
                    <a:pt x="436" y="54"/>
                  </a:lnTo>
                  <a:lnTo>
                    <a:pt x="436" y="56"/>
                  </a:lnTo>
                  <a:lnTo>
                    <a:pt x="434" y="76"/>
                  </a:lnTo>
                  <a:lnTo>
                    <a:pt x="454" y="72"/>
                  </a:lnTo>
                  <a:lnTo>
                    <a:pt x="454" y="72"/>
                  </a:lnTo>
                  <a:lnTo>
                    <a:pt x="468" y="70"/>
                  </a:lnTo>
                  <a:lnTo>
                    <a:pt x="468" y="70"/>
                  </a:lnTo>
                  <a:lnTo>
                    <a:pt x="482" y="72"/>
                  </a:lnTo>
                  <a:lnTo>
                    <a:pt x="496" y="76"/>
                  </a:lnTo>
                  <a:lnTo>
                    <a:pt x="508" y="82"/>
                  </a:lnTo>
                  <a:lnTo>
                    <a:pt x="518" y="90"/>
                  </a:lnTo>
                  <a:lnTo>
                    <a:pt x="528" y="100"/>
                  </a:lnTo>
                  <a:lnTo>
                    <a:pt x="534" y="112"/>
                  </a:lnTo>
                  <a:lnTo>
                    <a:pt x="538" y="124"/>
                  </a:lnTo>
                  <a:lnTo>
                    <a:pt x="540" y="138"/>
                  </a:lnTo>
                  <a:lnTo>
                    <a:pt x="538" y="158"/>
                  </a:lnTo>
                  <a:lnTo>
                    <a:pt x="548" y="162"/>
                  </a:lnTo>
                  <a:lnTo>
                    <a:pt x="548" y="162"/>
                  </a:lnTo>
                  <a:lnTo>
                    <a:pt x="558" y="168"/>
                  </a:lnTo>
                  <a:lnTo>
                    <a:pt x="564" y="174"/>
                  </a:lnTo>
                  <a:lnTo>
                    <a:pt x="572" y="180"/>
                  </a:lnTo>
                  <a:lnTo>
                    <a:pt x="578" y="188"/>
                  </a:lnTo>
                  <a:lnTo>
                    <a:pt x="582" y="196"/>
                  </a:lnTo>
                  <a:lnTo>
                    <a:pt x="586" y="204"/>
                  </a:lnTo>
                  <a:lnTo>
                    <a:pt x="588" y="214"/>
                  </a:lnTo>
                  <a:lnTo>
                    <a:pt x="588" y="224"/>
                  </a:lnTo>
                  <a:lnTo>
                    <a:pt x="588" y="224"/>
                  </a:lnTo>
                  <a:lnTo>
                    <a:pt x="588" y="236"/>
                  </a:lnTo>
                  <a:lnTo>
                    <a:pt x="584" y="250"/>
                  </a:lnTo>
                  <a:lnTo>
                    <a:pt x="576" y="260"/>
                  </a:lnTo>
                  <a:lnTo>
                    <a:pt x="568" y="270"/>
                  </a:lnTo>
                  <a:lnTo>
                    <a:pt x="558" y="278"/>
                  </a:lnTo>
                  <a:lnTo>
                    <a:pt x="546" y="286"/>
                  </a:lnTo>
                  <a:lnTo>
                    <a:pt x="534" y="290"/>
                  </a:lnTo>
                  <a:lnTo>
                    <a:pt x="520" y="292"/>
                  </a:lnTo>
                  <a:lnTo>
                    <a:pt x="504" y="292"/>
                  </a:lnTo>
                  <a:lnTo>
                    <a:pt x="506" y="308"/>
                  </a:lnTo>
                  <a:lnTo>
                    <a:pt x="506" y="308"/>
                  </a:lnTo>
                  <a:lnTo>
                    <a:pt x="504" y="322"/>
                  </a:lnTo>
                  <a:lnTo>
                    <a:pt x="500" y="334"/>
                  </a:lnTo>
                  <a:lnTo>
                    <a:pt x="496" y="344"/>
                  </a:lnTo>
                  <a:lnTo>
                    <a:pt x="488" y="354"/>
                  </a:lnTo>
                  <a:lnTo>
                    <a:pt x="478" y="362"/>
                  </a:lnTo>
                  <a:lnTo>
                    <a:pt x="468" y="370"/>
                  </a:lnTo>
                  <a:lnTo>
                    <a:pt x="454" y="374"/>
                  </a:lnTo>
                  <a:lnTo>
                    <a:pt x="442" y="376"/>
                  </a:lnTo>
                  <a:lnTo>
                    <a:pt x="432" y="378"/>
                  </a:lnTo>
                  <a:lnTo>
                    <a:pt x="428" y="386"/>
                  </a:lnTo>
                  <a:lnTo>
                    <a:pt x="428" y="386"/>
                  </a:lnTo>
                  <a:lnTo>
                    <a:pt x="426" y="394"/>
                  </a:lnTo>
                  <a:lnTo>
                    <a:pt x="420" y="400"/>
                  </a:lnTo>
                  <a:lnTo>
                    <a:pt x="414" y="404"/>
                  </a:lnTo>
                  <a:lnTo>
                    <a:pt x="406" y="410"/>
                  </a:lnTo>
                  <a:lnTo>
                    <a:pt x="396" y="414"/>
                  </a:lnTo>
                  <a:lnTo>
                    <a:pt x="386" y="416"/>
                  </a:lnTo>
                  <a:lnTo>
                    <a:pt x="376" y="418"/>
                  </a:lnTo>
                  <a:lnTo>
                    <a:pt x="366" y="418"/>
                  </a:lnTo>
                  <a:lnTo>
                    <a:pt x="366" y="418"/>
                  </a:lnTo>
                  <a:lnTo>
                    <a:pt x="350" y="418"/>
                  </a:lnTo>
                  <a:lnTo>
                    <a:pt x="336" y="414"/>
                  </a:lnTo>
                  <a:lnTo>
                    <a:pt x="324" y="408"/>
                  </a:lnTo>
                  <a:lnTo>
                    <a:pt x="312" y="402"/>
                  </a:lnTo>
                  <a:lnTo>
                    <a:pt x="302" y="394"/>
                  </a:lnTo>
                  <a:lnTo>
                    <a:pt x="292" y="402"/>
                  </a:lnTo>
                  <a:lnTo>
                    <a:pt x="292" y="402"/>
                  </a:lnTo>
                  <a:lnTo>
                    <a:pt x="282" y="408"/>
                  </a:lnTo>
                  <a:lnTo>
                    <a:pt x="270" y="414"/>
                  </a:lnTo>
                  <a:lnTo>
                    <a:pt x="256" y="418"/>
                  </a:lnTo>
                  <a:lnTo>
                    <a:pt x="240" y="418"/>
                  </a:lnTo>
                  <a:lnTo>
                    <a:pt x="240" y="418"/>
                  </a:lnTo>
                  <a:lnTo>
                    <a:pt x="230" y="418"/>
                  </a:lnTo>
                  <a:lnTo>
                    <a:pt x="220" y="416"/>
                  </a:lnTo>
                  <a:lnTo>
                    <a:pt x="210" y="414"/>
                  </a:lnTo>
                  <a:lnTo>
                    <a:pt x="200" y="410"/>
                  </a:lnTo>
                  <a:lnTo>
                    <a:pt x="192" y="404"/>
                  </a:lnTo>
                  <a:lnTo>
                    <a:pt x="186" y="400"/>
                  </a:lnTo>
                  <a:lnTo>
                    <a:pt x="180" y="394"/>
                  </a:lnTo>
                  <a:lnTo>
                    <a:pt x="176" y="386"/>
                  </a:lnTo>
                  <a:lnTo>
                    <a:pt x="172" y="376"/>
                  </a:lnTo>
                  <a:lnTo>
                    <a:pt x="156" y="378"/>
                  </a:lnTo>
                  <a:lnTo>
                    <a:pt x="156" y="378"/>
                  </a:lnTo>
                  <a:lnTo>
                    <a:pt x="142" y="376"/>
                  </a:lnTo>
                  <a:lnTo>
                    <a:pt x="128" y="372"/>
                  </a:lnTo>
                  <a:lnTo>
                    <a:pt x="116" y="366"/>
                  </a:lnTo>
                  <a:lnTo>
                    <a:pt x="104" y="358"/>
                  </a:lnTo>
                  <a:lnTo>
                    <a:pt x="96" y="346"/>
                  </a:lnTo>
                  <a:lnTo>
                    <a:pt x="90" y="336"/>
                  </a:lnTo>
                  <a:lnTo>
                    <a:pt x="84" y="322"/>
                  </a:lnTo>
                  <a:lnTo>
                    <a:pt x="84" y="308"/>
                  </a:lnTo>
                  <a:lnTo>
                    <a:pt x="84" y="308"/>
                  </a:lnTo>
                  <a:lnTo>
                    <a:pt x="84" y="308"/>
                  </a:lnTo>
                  <a:lnTo>
                    <a:pt x="84" y="292"/>
                  </a:lnTo>
                  <a:lnTo>
                    <a:pt x="70" y="292"/>
                  </a:lnTo>
                  <a:lnTo>
                    <a:pt x="70" y="292"/>
                  </a:lnTo>
                  <a:lnTo>
                    <a:pt x="56" y="290"/>
                  </a:lnTo>
                  <a:lnTo>
                    <a:pt x="42" y="286"/>
                  </a:lnTo>
                  <a:lnTo>
                    <a:pt x="30" y="278"/>
                  </a:lnTo>
                  <a:lnTo>
                    <a:pt x="20" y="270"/>
                  </a:lnTo>
                  <a:lnTo>
                    <a:pt x="12" y="260"/>
                  </a:lnTo>
                  <a:lnTo>
                    <a:pt x="6" y="250"/>
                  </a:lnTo>
                  <a:lnTo>
                    <a:pt x="2" y="236"/>
                  </a:lnTo>
                  <a:lnTo>
                    <a:pt x="0" y="224"/>
                  </a:lnTo>
                  <a:lnTo>
                    <a:pt x="0" y="224"/>
                  </a:lnTo>
                  <a:lnTo>
                    <a:pt x="2" y="214"/>
                  </a:lnTo>
                  <a:lnTo>
                    <a:pt x="4" y="204"/>
                  </a:lnTo>
                  <a:lnTo>
                    <a:pt x="6" y="196"/>
                  </a:lnTo>
                  <a:lnTo>
                    <a:pt x="12" y="188"/>
                  </a:lnTo>
                  <a:lnTo>
                    <a:pt x="18" y="180"/>
                  </a:lnTo>
                  <a:lnTo>
                    <a:pt x="24" y="174"/>
                  </a:lnTo>
                  <a:lnTo>
                    <a:pt x="32" y="168"/>
                  </a:lnTo>
                  <a:lnTo>
                    <a:pt x="42" y="162"/>
                  </a:lnTo>
                  <a:lnTo>
                    <a:pt x="50" y="158"/>
                  </a:lnTo>
                  <a:lnTo>
                    <a:pt x="50" y="146"/>
                  </a:lnTo>
                  <a:lnTo>
                    <a:pt x="50" y="138"/>
                  </a:lnTo>
                  <a:lnTo>
                    <a:pt x="50" y="138"/>
                  </a:lnTo>
                  <a:lnTo>
                    <a:pt x="50" y="124"/>
                  </a:lnTo>
                  <a:lnTo>
                    <a:pt x="54" y="112"/>
                  </a:lnTo>
                  <a:lnTo>
                    <a:pt x="62" y="100"/>
                  </a:lnTo>
                  <a:lnTo>
                    <a:pt x="70" y="90"/>
                  </a:lnTo>
                  <a:lnTo>
                    <a:pt x="80" y="82"/>
                  </a:lnTo>
                  <a:lnTo>
                    <a:pt x="94" y="76"/>
                  </a:lnTo>
                  <a:lnTo>
                    <a:pt x="106" y="72"/>
                  </a:lnTo>
                  <a:lnTo>
                    <a:pt x="122" y="70"/>
                  </a:lnTo>
                  <a:lnTo>
                    <a:pt x="122" y="70"/>
                  </a:lnTo>
                  <a:lnTo>
                    <a:pt x="140" y="72"/>
                  </a:lnTo>
                  <a:lnTo>
                    <a:pt x="160" y="78"/>
                  </a:lnTo>
                  <a:lnTo>
                    <a:pt x="160" y="54"/>
                  </a:lnTo>
                  <a:lnTo>
                    <a:pt x="160" y="54"/>
                  </a:lnTo>
                  <a:lnTo>
                    <a:pt x="160" y="44"/>
                  </a:lnTo>
                  <a:lnTo>
                    <a:pt x="164" y="34"/>
                  </a:lnTo>
                  <a:lnTo>
                    <a:pt x="172" y="24"/>
                  </a:lnTo>
                  <a:lnTo>
                    <a:pt x="180" y="16"/>
                  </a:lnTo>
                  <a:lnTo>
                    <a:pt x="192" y="10"/>
                  </a:lnTo>
                  <a:lnTo>
                    <a:pt x="204" y="4"/>
                  </a:lnTo>
                  <a:lnTo>
                    <a:pt x="218" y="2"/>
                  </a:lnTo>
                  <a:lnTo>
                    <a:pt x="232" y="0"/>
                  </a:lnTo>
                  <a:lnTo>
                    <a:pt x="232" y="0"/>
                  </a:lnTo>
                  <a:lnTo>
                    <a:pt x="248" y="2"/>
                  </a:lnTo>
                  <a:lnTo>
                    <a:pt x="262" y="6"/>
                  </a:lnTo>
                  <a:lnTo>
                    <a:pt x="276" y="12"/>
                  </a:lnTo>
                  <a:lnTo>
                    <a:pt x="288" y="18"/>
                  </a:lnTo>
                  <a:lnTo>
                    <a:pt x="298" y="26"/>
                  </a:lnTo>
                  <a:lnTo>
                    <a:pt x="30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3" name="Freeform 46"/>
            <p:cNvSpPr>
              <a:spLocks/>
            </p:cNvSpPr>
            <p:nvPr/>
          </p:nvSpPr>
          <p:spPr bwMode="auto">
            <a:xfrm>
              <a:off x="2984" y="1788"/>
              <a:ext cx="134" cy="90"/>
            </a:xfrm>
            <a:custGeom>
              <a:avLst/>
              <a:gdLst>
                <a:gd name="T0" fmla="*/ 134 w 134"/>
                <a:gd name="T1" fmla="*/ 46 h 90"/>
                <a:gd name="T2" fmla="*/ 134 w 134"/>
                <a:gd name="T3" fmla="*/ 46 h 90"/>
                <a:gd name="T4" fmla="*/ 134 w 134"/>
                <a:gd name="T5" fmla="*/ 54 h 90"/>
                <a:gd name="T6" fmla="*/ 130 w 134"/>
                <a:gd name="T7" fmla="*/ 64 h 90"/>
                <a:gd name="T8" fmla="*/ 122 w 134"/>
                <a:gd name="T9" fmla="*/ 70 h 90"/>
                <a:gd name="T10" fmla="*/ 114 w 134"/>
                <a:gd name="T11" fmla="*/ 78 h 90"/>
                <a:gd name="T12" fmla="*/ 104 w 134"/>
                <a:gd name="T13" fmla="*/ 82 h 90"/>
                <a:gd name="T14" fmla="*/ 94 w 134"/>
                <a:gd name="T15" fmla="*/ 88 h 90"/>
                <a:gd name="T16" fmla="*/ 80 w 134"/>
                <a:gd name="T17" fmla="*/ 90 h 90"/>
                <a:gd name="T18" fmla="*/ 68 w 134"/>
                <a:gd name="T19" fmla="*/ 90 h 90"/>
                <a:gd name="T20" fmla="*/ 68 w 134"/>
                <a:gd name="T21" fmla="*/ 90 h 90"/>
                <a:gd name="T22" fmla="*/ 54 w 134"/>
                <a:gd name="T23" fmla="*/ 90 h 90"/>
                <a:gd name="T24" fmla="*/ 42 w 134"/>
                <a:gd name="T25" fmla="*/ 88 h 90"/>
                <a:gd name="T26" fmla="*/ 30 w 134"/>
                <a:gd name="T27" fmla="*/ 82 h 90"/>
                <a:gd name="T28" fmla="*/ 20 w 134"/>
                <a:gd name="T29" fmla="*/ 78 h 90"/>
                <a:gd name="T30" fmla="*/ 12 w 134"/>
                <a:gd name="T31" fmla="*/ 70 h 90"/>
                <a:gd name="T32" fmla="*/ 6 w 134"/>
                <a:gd name="T33" fmla="*/ 64 h 90"/>
                <a:gd name="T34" fmla="*/ 2 w 134"/>
                <a:gd name="T35" fmla="*/ 54 h 90"/>
                <a:gd name="T36" fmla="*/ 0 w 134"/>
                <a:gd name="T37" fmla="*/ 46 h 90"/>
                <a:gd name="T38" fmla="*/ 0 w 134"/>
                <a:gd name="T39" fmla="*/ 46 h 90"/>
                <a:gd name="T40" fmla="*/ 2 w 134"/>
                <a:gd name="T41" fmla="*/ 36 h 90"/>
                <a:gd name="T42" fmla="*/ 6 w 134"/>
                <a:gd name="T43" fmla="*/ 28 h 90"/>
                <a:gd name="T44" fmla="*/ 12 w 134"/>
                <a:gd name="T45" fmla="*/ 20 h 90"/>
                <a:gd name="T46" fmla="*/ 20 w 134"/>
                <a:gd name="T47" fmla="*/ 14 h 90"/>
                <a:gd name="T48" fmla="*/ 30 w 134"/>
                <a:gd name="T49" fmla="*/ 8 h 90"/>
                <a:gd name="T50" fmla="*/ 42 w 134"/>
                <a:gd name="T51" fmla="*/ 4 h 90"/>
                <a:gd name="T52" fmla="*/ 54 w 134"/>
                <a:gd name="T53" fmla="*/ 2 h 90"/>
                <a:gd name="T54" fmla="*/ 68 w 134"/>
                <a:gd name="T55" fmla="*/ 0 h 90"/>
                <a:gd name="T56" fmla="*/ 68 w 134"/>
                <a:gd name="T57" fmla="*/ 0 h 90"/>
                <a:gd name="T58" fmla="*/ 80 w 134"/>
                <a:gd name="T59" fmla="*/ 2 h 90"/>
                <a:gd name="T60" fmla="*/ 94 w 134"/>
                <a:gd name="T61" fmla="*/ 4 h 90"/>
                <a:gd name="T62" fmla="*/ 104 w 134"/>
                <a:gd name="T63" fmla="*/ 8 h 90"/>
                <a:gd name="T64" fmla="*/ 114 w 134"/>
                <a:gd name="T65" fmla="*/ 14 h 90"/>
                <a:gd name="T66" fmla="*/ 122 w 134"/>
                <a:gd name="T67" fmla="*/ 20 h 90"/>
                <a:gd name="T68" fmla="*/ 130 w 134"/>
                <a:gd name="T69" fmla="*/ 28 h 90"/>
                <a:gd name="T70" fmla="*/ 134 w 134"/>
                <a:gd name="T71" fmla="*/ 36 h 90"/>
                <a:gd name="T72" fmla="*/ 134 w 134"/>
                <a:gd name="T73" fmla="*/ 46 h 90"/>
                <a:gd name="T74" fmla="*/ 134 w 134"/>
                <a:gd name="T7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90">
                  <a:moveTo>
                    <a:pt x="134" y="46"/>
                  </a:moveTo>
                  <a:lnTo>
                    <a:pt x="134" y="46"/>
                  </a:lnTo>
                  <a:lnTo>
                    <a:pt x="134" y="54"/>
                  </a:lnTo>
                  <a:lnTo>
                    <a:pt x="130" y="64"/>
                  </a:lnTo>
                  <a:lnTo>
                    <a:pt x="122" y="70"/>
                  </a:lnTo>
                  <a:lnTo>
                    <a:pt x="114" y="78"/>
                  </a:lnTo>
                  <a:lnTo>
                    <a:pt x="104" y="82"/>
                  </a:lnTo>
                  <a:lnTo>
                    <a:pt x="94" y="88"/>
                  </a:lnTo>
                  <a:lnTo>
                    <a:pt x="80" y="90"/>
                  </a:lnTo>
                  <a:lnTo>
                    <a:pt x="68" y="90"/>
                  </a:lnTo>
                  <a:lnTo>
                    <a:pt x="68" y="90"/>
                  </a:lnTo>
                  <a:lnTo>
                    <a:pt x="54" y="90"/>
                  </a:lnTo>
                  <a:lnTo>
                    <a:pt x="42" y="88"/>
                  </a:lnTo>
                  <a:lnTo>
                    <a:pt x="30" y="82"/>
                  </a:lnTo>
                  <a:lnTo>
                    <a:pt x="20" y="78"/>
                  </a:lnTo>
                  <a:lnTo>
                    <a:pt x="12" y="70"/>
                  </a:lnTo>
                  <a:lnTo>
                    <a:pt x="6" y="64"/>
                  </a:lnTo>
                  <a:lnTo>
                    <a:pt x="2" y="54"/>
                  </a:lnTo>
                  <a:lnTo>
                    <a:pt x="0" y="46"/>
                  </a:lnTo>
                  <a:lnTo>
                    <a:pt x="0" y="46"/>
                  </a:lnTo>
                  <a:lnTo>
                    <a:pt x="2" y="36"/>
                  </a:lnTo>
                  <a:lnTo>
                    <a:pt x="6" y="28"/>
                  </a:lnTo>
                  <a:lnTo>
                    <a:pt x="12" y="20"/>
                  </a:lnTo>
                  <a:lnTo>
                    <a:pt x="20" y="14"/>
                  </a:lnTo>
                  <a:lnTo>
                    <a:pt x="30" y="8"/>
                  </a:lnTo>
                  <a:lnTo>
                    <a:pt x="42" y="4"/>
                  </a:lnTo>
                  <a:lnTo>
                    <a:pt x="54" y="2"/>
                  </a:lnTo>
                  <a:lnTo>
                    <a:pt x="68" y="0"/>
                  </a:lnTo>
                  <a:lnTo>
                    <a:pt x="68" y="0"/>
                  </a:lnTo>
                  <a:lnTo>
                    <a:pt x="80" y="2"/>
                  </a:lnTo>
                  <a:lnTo>
                    <a:pt x="94" y="4"/>
                  </a:lnTo>
                  <a:lnTo>
                    <a:pt x="104" y="8"/>
                  </a:lnTo>
                  <a:lnTo>
                    <a:pt x="114" y="14"/>
                  </a:lnTo>
                  <a:lnTo>
                    <a:pt x="122" y="20"/>
                  </a:lnTo>
                  <a:lnTo>
                    <a:pt x="130" y="28"/>
                  </a:lnTo>
                  <a:lnTo>
                    <a:pt x="134" y="36"/>
                  </a:lnTo>
                  <a:lnTo>
                    <a:pt x="134" y="46"/>
                  </a:lnTo>
                  <a:lnTo>
                    <a:pt x="1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4" name="Freeform 47"/>
            <p:cNvSpPr>
              <a:spLocks noEditPoints="1"/>
            </p:cNvSpPr>
            <p:nvPr/>
          </p:nvSpPr>
          <p:spPr bwMode="auto">
            <a:xfrm>
              <a:off x="2974" y="1778"/>
              <a:ext cx="154" cy="110"/>
            </a:xfrm>
            <a:custGeom>
              <a:avLst/>
              <a:gdLst>
                <a:gd name="T0" fmla="*/ 0 w 154"/>
                <a:gd name="T1" fmla="*/ 56 h 110"/>
                <a:gd name="T2" fmla="*/ 6 w 154"/>
                <a:gd name="T3" fmla="*/ 78 h 110"/>
                <a:gd name="T4" fmla="*/ 22 w 154"/>
                <a:gd name="T5" fmla="*/ 94 h 110"/>
                <a:gd name="T6" fmla="*/ 46 w 154"/>
                <a:gd name="T7" fmla="*/ 106 h 110"/>
                <a:gd name="T8" fmla="*/ 78 w 154"/>
                <a:gd name="T9" fmla="*/ 110 h 110"/>
                <a:gd name="T10" fmla="*/ 94 w 154"/>
                <a:gd name="T11" fmla="*/ 110 h 110"/>
                <a:gd name="T12" fmla="*/ 120 w 154"/>
                <a:gd name="T13" fmla="*/ 102 h 110"/>
                <a:gd name="T14" fmla="*/ 142 w 154"/>
                <a:gd name="T15" fmla="*/ 86 h 110"/>
                <a:gd name="T16" fmla="*/ 154 w 154"/>
                <a:gd name="T17" fmla="*/ 66 h 110"/>
                <a:gd name="T18" fmla="*/ 154 w 154"/>
                <a:gd name="T19" fmla="*/ 56 h 110"/>
                <a:gd name="T20" fmla="*/ 148 w 154"/>
                <a:gd name="T21" fmla="*/ 34 h 110"/>
                <a:gd name="T22" fmla="*/ 132 w 154"/>
                <a:gd name="T23" fmla="*/ 16 h 110"/>
                <a:gd name="T24" fmla="*/ 108 w 154"/>
                <a:gd name="T25" fmla="*/ 4 h 110"/>
                <a:gd name="T26" fmla="*/ 78 w 154"/>
                <a:gd name="T27" fmla="*/ 0 h 110"/>
                <a:gd name="T28" fmla="*/ 62 w 154"/>
                <a:gd name="T29" fmla="*/ 2 h 110"/>
                <a:gd name="T30" fmla="*/ 34 w 154"/>
                <a:gd name="T31" fmla="*/ 10 h 110"/>
                <a:gd name="T32" fmla="*/ 12 w 154"/>
                <a:gd name="T33" fmla="*/ 24 h 110"/>
                <a:gd name="T34" fmla="*/ 2 w 154"/>
                <a:gd name="T35" fmla="*/ 44 h 110"/>
                <a:gd name="T36" fmla="*/ 0 w 154"/>
                <a:gd name="T37" fmla="*/ 56 h 110"/>
                <a:gd name="T38" fmla="*/ 20 w 154"/>
                <a:gd name="T39" fmla="*/ 56 h 110"/>
                <a:gd name="T40" fmla="*/ 24 w 154"/>
                <a:gd name="T41" fmla="*/ 42 h 110"/>
                <a:gd name="T42" fmla="*/ 38 w 154"/>
                <a:gd name="T43" fmla="*/ 32 h 110"/>
                <a:gd name="T44" fmla="*/ 56 w 154"/>
                <a:gd name="T45" fmla="*/ 24 h 110"/>
                <a:gd name="T46" fmla="*/ 78 w 154"/>
                <a:gd name="T47" fmla="*/ 20 h 110"/>
                <a:gd name="T48" fmla="*/ 88 w 154"/>
                <a:gd name="T49" fmla="*/ 22 h 110"/>
                <a:gd name="T50" fmla="*/ 108 w 154"/>
                <a:gd name="T51" fmla="*/ 26 h 110"/>
                <a:gd name="T52" fmla="*/ 124 w 154"/>
                <a:gd name="T53" fmla="*/ 36 h 110"/>
                <a:gd name="T54" fmla="*/ 134 w 154"/>
                <a:gd name="T55" fmla="*/ 48 h 110"/>
                <a:gd name="T56" fmla="*/ 134 w 154"/>
                <a:gd name="T57" fmla="*/ 56 h 110"/>
                <a:gd name="T58" fmla="*/ 130 w 154"/>
                <a:gd name="T59" fmla="*/ 68 h 110"/>
                <a:gd name="T60" fmla="*/ 118 w 154"/>
                <a:gd name="T61" fmla="*/ 80 h 110"/>
                <a:gd name="T62" fmla="*/ 100 w 154"/>
                <a:gd name="T63" fmla="*/ 88 h 110"/>
                <a:gd name="T64" fmla="*/ 78 w 154"/>
                <a:gd name="T65" fmla="*/ 90 h 110"/>
                <a:gd name="T66" fmla="*/ 66 w 154"/>
                <a:gd name="T67" fmla="*/ 90 h 110"/>
                <a:gd name="T68" fmla="*/ 46 w 154"/>
                <a:gd name="T69" fmla="*/ 84 h 110"/>
                <a:gd name="T70" fmla="*/ 30 w 154"/>
                <a:gd name="T71" fmla="*/ 74 h 110"/>
                <a:gd name="T72" fmla="*/ 22 w 154"/>
                <a:gd name="T73" fmla="*/ 62 h 110"/>
                <a:gd name="T74" fmla="*/ 20 w 154"/>
                <a:gd name="T75" fmla="*/ 5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110">
                  <a:moveTo>
                    <a:pt x="0" y="56"/>
                  </a:moveTo>
                  <a:lnTo>
                    <a:pt x="0" y="56"/>
                  </a:lnTo>
                  <a:lnTo>
                    <a:pt x="2" y="66"/>
                  </a:lnTo>
                  <a:lnTo>
                    <a:pt x="6" y="78"/>
                  </a:lnTo>
                  <a:lnTo>
                    <a:pt x="12" y="86"/>
                  </a:lnTo>
                  <a:lnTo>
                    <a:pt x="22" y="94"/>
                  </a:lnTo>
                  <a:lnTo>
                    <a:pt x="34" y="102"/>
                  </a:lnTo>
                  <a:lnTo>
                    <a:pt x="46" y="106"/>
                  </a:lnTo>
                  <a:lnTo>
                    <a:pt x="62" y="110"/>
                  </a:lnTo>
                  <a:lnTo>
                    <a:pt x="78" y="110"/>
                  </a:lnTo>
                  <a:lnTo>
                    <a:pt x="78" y="110"/>
                  </a:lnTo>
                  <a:lnTo>
                    <a:pt x="94" y="110"/>
                  </a:lnTo>
                  <a:lnTo>
                    <a:pt x="108" y="106"/>
                  </a:lnTo>
                  <a:lnTo>
                    <a:pt x="120" y="102"/>
                  </a:lnTo>
                  <a:lnTo>
                    <a:pt x="132" y="94"/>
                  </a:lnTo>
                  <a:lnTo>
                    <a:pt x="142" y="86"/>
                  </a:lnTo>
                  <a:lnTo>
                    <a:pt x="148" y="78"/>
                  </a:lnTo>
                  <a:lnTo>
                    <a:pt x="154" y="66"/>
                  </a:lnTo>
                  <a:lnTo>
                    <a:pt x="154" y="56"/>
                  </a:lnTo>
                  <a:lnTo>
                    <a:pt x="154" y="56"/>
                  </a:lnTo>
                  <a:lnTo>
                    <a:pt x="154" y="44"/>
                  </a:lnTo>
                  <a:lnTo>
                    <a:pt x="148" y="34"/>
                  </a:lnTo>
                  <a:lnTo>
                    <a:pt x="142" y="24"/>
                  </a:lnTo>
                  <a:lnTo>
                    <a:pt x="132" y="16"/>
                  </a:lnTo>
                  <a:lnTo>
                    <a:pt x="120" y="10"/>
                  </a:lnTo>
                  <a:lnTo>
                    <a:pt x="108" y="4"/>
                  </a:lnTo>
                  <a:lnTo>
                    <a:pt x="94" y="2"/>
                  </a:lnTo>
                  <a:lnTo>
                    <a:pt x="78" y="0"/>
                  </a:lnTo>
                  <a:lnTo>
                    <a:pt x="78" y="0"/>
                  </a:lnTo>
                  <a:lnTo>
                    <a:pt x="62" y="2"/>
                  </a:lnTo>
                  <a:lnTo>
                    <a:pt x="46" y="4"/>
                  </a:lnTo>
                  <a:lnTo>
                    <a:pt x="34" y="10"/>
                  </a:lnTo>
                  <a:lnTo>
                    <a:pt x="22" y="16"/>
                  </a:lnTo>
                  <a:lnTo>
                    <a:pt x="12" y="24"/>
                  </a:lnTo>
                  <a:lnTo>
                    <a:pt x="6" y="34"/>
                  </a:lnTo>
                  <a:lnTo>
                    <a:pt x="2" y="44"/>
                  </a:lnTo>
                  <a:lnTo>
                    <a:pt x="0" y="56"/>
                  </a:lnTo>
                  <a:lnTo>
                    <a:pt x="0" y="56"/>
                  </a:lnTo>
                  <a:close/>
                  <a:moveTo>
                    <a:pt x="20" y="56"/>
                  </a:moveTo>
                  <a:lnTo>
                    <a:pt x="20" y="56"/>
                  </a:lnTo>
                  <a:lnTo>
                    <a:pt x="22" y="48"/>
                  </a:lnTo>
                  <a:lnTo>
                    <a:pt x="24" y="42"/>
                  </a:lnTo>
                  <a:lnTo>
                    <a:pt x="30" y="36"/>
                  </a:lnTo>
                  <a:lnTo>
                    <a:pt x="38" y="32"/>
                  </a:lnTo>
                  <a:lnTo>
                    <a:pt x="46" y="26"/>
                  </a:lnTo>
                  <a:lnTo>
                    <a:pt x="56" y="24"/>
                  </a:lnTo>
                  <a:lnTo>
                    <a:pt x="66" y="22"/>
                  </a:lnTo>
                  <a:lnTo>
                    <a:pt x="78" y="20"/>
                  </a:lnTo>
                  <a:lnTo>
                    <a:pt x="78" y="20"/>
                  </a:lnTo>
                  <a:lnTo>
                    <a:pt x="88" y="22"/>
                  </a:lnTo>
                  <a:lnTo>
                    <a:pt x="100" y="24"/>
                  </a:lnTo>
                  <a:lnTo>
                    <a:pt x="108" y="26"/>
                  </a:lnTo>
                  <a:lnTo>
                    <a:pt x="118" y="32"/>
                  </a:lnTo>
                  <a:lnTo>
                    <a:pt x="124" y="36"/>
                  </a:lnTo>
                  <a:lnTo>
                    <a:pt x="130" y="42"/>
                  </a:lnTo>
                  <a:lnTo>
                    <a:pt x="134" y="48"/>
                  </a:lnTo>
                  <a:lnTo>
                    <a:pt x="134" y="56"/>
                  </a:lnTo>
                  <a:lnTo>
                    <a:pt x="134" y="56"/>
                  </a:lnTo>
                  <a:lnTo>
                    <a:pt x="134" y="62"/>
                  </a:lnTo>
                  <a:lnTo>
                    <a:pt x="130" y="68"/>
                  </a:lnTo>
                  <a:lnTo>
                    <a:pt x="124" y="74"/>
                  </a:lnTo>
                  <a:lnTo>
                    <a:pt x="118" y="80"/>
                  </a:lnTo>
                  <a:lnTo>
                    <a:pt x="108" y="84"/>
                  </a:lnTo>
                  <a:lnTo>
                    <a:pt x="100" y="88"/>
                  </a:lnTo>
                  <a:lnTo>
                    <a:pt x="88" y="90"/>
                  </a:lnTo>
                  <a:lnTo>
                    <a:pt x="78" y="90"/>
                  </a:lnTo>
                  <a:lnTo>
                    <a:pt x="78" y="90"/>
                  </a:lnTo>
                  <a:lnTo>
                    <a:pt x="66" y="90"/>
                  </a:lnTo>
                  <a:lnTo>
                    <a:pt x="56" y="88"/>
                  </a:lnTo>
                  <a:lnTo>
                    <a:pt x="46" y="84"/>
                  </a:lnTo>
                  <a:lnTo>
                    <a:pt x="38" y="80"/>
                  </a:lnTo>
                  <a:lnTo>
                    <a:pt x="30" y="74"/>
                  </a:lnTo>
                  <a:lnTo>
                    <a:pt x="24" y="68"/>
                  </a:lnTo>
                  <a:lnTo>
                    <a:pt x="22" y="62"/>
                  </a:lnTo>
                  <a:lnTo>
                    <a:pt x="20" y="56"/>
                  </a:lnTo>
                  <a:lnTo>
                    <a:pt x="2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5" name="Freeform 48"/>
            <p:cNvSpPr>
              <a:spLocks/>
            </p:cNvSpPr>
            <p:nvPr/>
          </p:nvSpPr>
          <p:spPr bwMode="auto">
            <a:xfrm>
              <a:off x="2984" y="1788"/>
              <a:ext cx="134" cy="90"/>
            </a:xfrm>
            <a:custGeom>
              <a:avLst/>
              <a:gdLst>
                <a:gd name="T0" fmla="*/ 134 w 134"/>
                <a:gd name="T1" fmla="*/ 46 h 90"/>
                <a:gd name="T2" fmla="*/ 134 w 134"/>
                <a:gd name="T3" fmla="*/ 46 h 90"/>
                <a:gd name="T4" fmla="*/ 134 w 134"/>
                <a:gd name="T5" fmla="*/ 54 h 90"/>
                <a:gd name="T6" fmla="*/ 130 w 134"/>
                <a:gd name="T7" fmla="*/ 64 h 90"/>
                <a:gd name="T8" fmla="*/ 122 w 134"/>
                <a:gd name="T9" fmla="*/ 70 h 90"/>
                <a:gd name="T10" fmla="*/ 114 w 134"/>
                <a:gd name="T11" fmla="*/ 78 h 90"/>
                <a:gd name="T12" fmla="*/ 104 w 134"/>
                <a:gd name="T13" fmla="*/ 82 h 90"/>
                <a:gd name="T14" fmla="*/ 94 w 134"/>
                <a:gd name="T15" fmla="*/ 88 h 90"/>
                <a:gd name="T16" fmla="*/ 80 w 134"/>
                <a:gd name="T17" fmla="*/ 90 h 90"/>
                <a:gd name="T18" fmla="*/ 68 w 134"/>
                <a:gd name="T19" fmla="*/ 90 h 90"/>
                <a:gd name="T20" fmla="*/ 68 w 134"/>
                <a:gd name="T21" fmla="*/ 90 h 90"/>
                <a:gd name="T22" fmla="*/ 54 w 134"/>
                <a:gd name="T23" fmla="*/ 90 h 90"/>
                <a:gd name="T24" fmla="*/ 42 w 134"/>
                <a:gd name="T25" fmla="*/ 88 h 90"/>
                <a:gd name="T26" fmla="*/ 30 w 134"/>
                <a:gd name="T27" fmla="*/ 82 h 90"/>
                <a:gd name="T28" fmla="*/ 20 w 134"/>
                <a:gd name="T29" fmla="*/ 78 h 90"/>
                <a:gd name="T30" fmla="*/ 12 w 134"/>
                <a:gd name="T31" fmla="*/ 70 h 90"/>
                <a:gd name="T32" fmla="*/ 6 w 134"/>
                <a:gd name="T33" fmla="*/ 64 h 90"/>
                <a:gd name="T34" fmla="*/ 2 w 134"/>
                <a:gd name="T35" fmla="*/ 54 h 90"/>
                <a:gd name="T36" fmla="*/ 0 w 134"/>
                <a:gd name="T37" fmla="*/ 46 h 90"/>
                <a:gd name="T38" fmla="*/ 0 w 134"/>
                <a:gd name="T39" fmla="*/ 46 h 90"/>
                <a:gd name="T40" fmla="*/ 2 w 134"/>
                <a:gd name="T41" fmla="*/ 36 h 90"/>
                <a:gd name="T42" fmla="*/ 6 w 134"/>
                <a:gd name="T43" fmla="*/ 28 h 90"/>
                <a:gd name="T44" fmla="*/ 12 w 134"/>
                <a:gd name="T45" fmla="*/ 20 h 90"/>
                <a:gd name="T46" fmla="*/ 20 w 134"/>
                <a:gd name="T47" fmla="*/ 14 h 90"/>
                <a:gd name="T48" fmla="*/ 30 w 134"/>
                <a:gd name="T49" fmla="*/ 8 h 90"/>
                <a:gd name="T50" fmla="*/ 42 w 134"/>
                <a:gd name="T51" fmla="*/ 4 h 90"/>
                <a:gd name="T52" fmla="*/ 54 w 134"/>
                <a:gd name="T53" fmla="*/ 2 h 90"/>
                <a:gd name="T54" fmla="*/ 68 w 134"/>
                <a:gd name="T55" fmla="*/ 0 h 90"/>
                <a:gd name="T56" fmla="*/ 68 w 134"/>
                <a:gd name="T57" fmla="*/ 0 h 90"/>
                <a:gd name="T58" fmla="*/ 80 w 134"/>
                <a:gd name="T59" fmla="*/ 2 h 90"/>
                <a:gd name="T60" fmla="*/ 94 w 134"/>
                <a:gd name="T61" fmla="*/ 4 h 90"/>
                <a:gd name="T62" fmla="*/ 104 w 134"/>
                <a:gd name="T63" fmla="*/ 8 h 90"/>
                <a:gd name="T64" fmla="*/ 114 w 134"/>
                <a:gd name="T65" fmla="*/ 14 h 90"/>
                <a:gd name="T66" fmla="*/ 122 w 134"/>
                <a:gd name="T67" fmla="*/ 20 h 90"/>
                <a:gd name="T68" fmla="*/ 130 w 134"/>
                <a:gd name="T69" fmla="*/ 28 h 90"/>
                <a:gd name="T70" fmla="*/ 134 w 134"/>
                <a:gd name="T71" fmla="*/ 36 h 90"/>
                <a:gd name="T72" fmla="*/ 134 w 134"/>
                <a:gd name="T73" fmla="*/ 46 h 90"/>
                <a:gd name="T74" fmla="*/ 134 w 134"/>
                <a:gd name="T7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90">
                  <a:moveTo>
                    <a:pt x="134" y="46"/>
                  </a:moveTo>
                  <a:lnTo>
                    <a:pt x="134" y="46"/>
                  </a:lnTo>
                  <a:lnTo>
                    <a:pt x="134" y="54"/>
                  </a:lnTo>
                  <a:lnTo>
                    <a:pt x="130" y="64"/>
                  </a:lnTo>
                  <a:lnTo>
                    <a:pt x="122" y="70"/>
                  </a:lnTo>
                  <a:lnTo>
                    <a:pt x="114" y="78"/>
                  </a:lnTo>
                  <a:lnTo>
                    <a:pt x="104" y="82"/>
                  </a:lnTo>
                  <a:lnTo>
                    <a:pt x="94" y="88"/>
                  </a:lnTo>
                  <a:lnTo>
                    <a:pt x="80" y="90"/>
                  </a:lnTo>
                  <a:lnTo>
                    <a:pt x="68" y="90"/>
                  </a:lnTo>
                  <a:lnTo>
                    <a:pt x="68" y="90"/>
                  </a:lnTo>
                  <a:lnTo>
                    <a:pt x="54" y="90"/>
                  </a:lnTo>
                  <a:lnTo>
                    <a:pt x="42" y="88"/>
                  </a:lnTo>
                  <a:lnTo>
                    <a:pt x="30" y="82"/>
                  </a:lnTo>
                  <a:lnTo>
                    <a:pt x="20" y="78"/>
                  </a:lnTo>
                  <a:lnTo>
                    <a:pt x="12" y="70"/>
                  </a:lnTo>
                  <a:lnTo>
                    <a:pt x="6" y="64"/>
                  </a:lnTo>
                  <a:lnTo>
                    <a:pt x="2" y="54"/>
                  </a:lnTo>
                  <a:lnTo>
                    <a:pt x="0" y="46"/>
                  </a:lnTo>
                  <a:lnTo>
                    <a:pt x="0" y="46"/>
                  </a:lnTo>
                  <a:lnTo>
                    <a:pt x="2" y="36"/>
                  </a:lnTo>
                  <a:lnTo>
                    <a:pt x="6" y="28"/>
                  </a:lnTo>
                  <a:lnTo>
                    <a:pt x="12" y="20"/>
                  </a:lnTo>
                  <a:lnTo>
                    <a:pt x="20" y="14"/>
                  </a:lnTo>
                  <a:lnTo>
                    <a:pt x="30" y="8"/>
                  </a:lnTo>
                  <a:lnTo>
                    <a:pt x="42" y="4"/>
                  </a:lnTo>
                  <a:lnTo>
                    <a:pt x="54" y="2"/>
                  </a:lnTo>
                  <a:lnTo>
                    <a:pt x="68" y="0"/>
                  </a:lnTo>
                  <a:lnTo>
                    <a:pt x="68" y="0"/>
                  </a:lnTo>
                  <a:lnTo>
                    <a:pt x="80" y="2"/>
                  </a:lnTo>
                  <a:lnTo>
                    <a:pt x="94" y="4"/>
                  </a:lnTo>
                  <a:lnTo>
                    <a:pt x="104" y="8"/>
                  </a:lnTo>
                  <a:lnTo>
                    <a:pt x="114" y="14"/>
                  </a:lnTo>
                  <a:lnTo>
                    <a:pt x="122" y="20"/>
                  </a:lnTo>
                  <a:lnTo>
                    <a:pt x="130" y="28"/>
                  </a:lnTo>
                  <a:lnTo>
                    <a:pt x="134" y="36"/>
                  </a:lnTo>
                  <a:lnTo>
                    <a:pt x="134" y="46"/>
                  </a:lnTo>
                  <a:lnTo>
                    <a:pt x="13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6" name="Freeform 49"/>
            <p:cNvSpPr>
              <a:spLocks/>
            </p:cNvSpPr>
            <p:nvPr/>
          </p:nvSpPr>
          <p:spPr bwMode="auto">
            <a:xfrm>
              <a:off x="2990" y="1806"/>
              <a:ext cx="128" cy="72"/>
            </a:xfrm>
            <a:custGeom>
              <a:avLst/>
              <a:gdLst>
                <a:gd name="T0" fmla="*/ 114 w 128"/>
                <a:gd name="T1" fmla="*/ 0 h 72"/>
                <a:gd name="T2" fmla="*/ 114 w 128"/>
                <a:gd name="T3" fmla="*/ 0 h 72"/>
                <a:gd name="T4" fmla="*/ 118 w 128"/>
                <a:gd name="T5" fmla="*/ 8 h 72"/>
                <a:gd name="T6" fmla="*/ 118 w 128"/>
                <a:gd name="T7" fmla="*/ 16 h 72"/>
                <a:gd name="T8" fmla="*/ 118 w 128"/>
                <a:gd name="T9" fmla="*/ 16 h 72"/>
                <a:gd name="T10" fmla="*/ 118 w 128"/>
                <a:gd name="T11" fmla="*/ 26 h 72"/>
                <a:gd name="T12" fmla="*/ 114 w 128"/>
                <a:gd name="T13" fmla="*/ 34 h 72"/>
                <a:gd name="T14" fmla="*/ 108 w 128"/>
                <a:gd name="T15" fmla="*/ 42 h 72"/>
                <a:gd name="T16" fmla="*/ 100 w 128"/>
                <a:gd name="T17" fmla="*/ 48 h 72"/>
                <a:gd name="T18" fmla="*/ 90 w 128"/>
                <a:gd name="T19" fmla="*/ 54 h 72"/>
                <a:gd name="T20" fmla="*/ 78 w 128"/>
                <a:gd name="T21" fmla="*/ 58 h 72"/>
                <a:gd name="T22" fmla="*/ 66 w 128"/>
                <a:gd name="T23" fmla="*/ 60 h 72"/>
                <a:gd name="T24" fmla="*/ 52 w 128"/>
                <a:gd name="T25" fmla="*/ 62 h 72"/>
                <a:gd name="T26" fmla="*/ 52 w 128"/>
                <a:gd name="T27" fmla="*/ 62 h 72"/>
                <a:gd name="T28" fmla="*/ 36 w 128"/>
                <a:gd name="T29" fmla="*/ 60 h 72"/>
                <a:gd name="T30" fmla="*/ 22 w 128"/>
                <a:gd name="T31" fmla="*/ 58 h 72"/>
                <a:gd name="T32" fmla="*/ 10 w 128"/>
                <a:gd name="T33" fmla="*/ 52 h 72"/>
                <a:gd name="T34" fmla="*/ 0 w 128"/>
                <a:gd name="T35" fmla="*/ 44 h 72"/>
                <a:gd name="T36" fmla="*/ 0 w 128"/>
                <a:gd name="T37" fmla="*/ 44 h 72"/>
                <a:gd name="T38" fmla="*/ 4 w 128"/>
                <a:gd name="T39" fmla="*/ 50 h 72"/>
                <a:gd name="T40" fmla="*/ 10 w 128"/>
                <a:gd name="T41" fmla="*/ 56 h 72"/>
                <a:gd name="T42" fmla="*/ 24 w 128"/>
                <a:gd name="T43" fmla="*/ 64 h 72"/>
                <a:gd name="T44" fmla="*/ 42 w 128"/>
                <a:gd name="T45" fmla="*/ 70 h 72"/>
                <a:gd name="T46" fmla="*/ 62 w 128"/>
                <a:gd name="T47" fmla="*/ 72 h 72"/>
                <a:gd name="T48" fmla="*/ 62 w 128"/>
                <a:gd name="T49" fmla="*/ 72 h 72"/>
                <a:gd name="T50" fmla="*/ 74 w 128"/>
                <a:gd name="T51" fmla="*/ 72 h 72"/>
                <a:gd name="T52" fmla="*/ 88 w 128"/>
                <a:gd name="T53" fmla="*/ 70 h 72"/>
                <a:gd name="T54" fmla="*/ 98 w 128"/>
                <a:gd name="T55" fmla="*/ 64 h 72"/>
                <a:gd name="T56" fmla="*/ 108 w 128"/>
                <a:gd name="T57" fmla="*/ 60 h 72"/>
                <a:gd name="T58" fmla="*/ 116 w 128"/>
                <a:gd name="T59" fmla="*/ 52 h 72"/>
                <a:gd name="T60" fmla="*/ 124 w 128"/>
                <a:gd name="T61" fmla="*/ 46 h 72"/>
                <a:gd name="T62" fmla="*/ 128 w 128"/>
                <a:gd name="T63" fmla="*/ 36 h 72"/>
                <a:gd name="T64" fmla="*/ 128 w 128"/>
                <a:gd name="T65" fmla="*/ 28 h 72"/>
                <a:gd name="T66" fmla="*/ 128 w 128"/>
                <a:gd name="T67" fmla="*/ 28 h 72"/>
                <a:gd name="T68" fmla="*/ 128 w 128"/>
                <a:gd name="T69" fmla="*/ 20 h 72"/>
                <a:gd name="T70" fmla="*/ 124 w 128"/>
                <a:gd name="T71" fmla="*/ 12 h 72"/>
                <a:gd name="T72" fmla="*/ 120 w 128"/>
                <a:gd name="T73" fmla="*/ 6 h 72"/>
                <a:gd name="T74" fmla="*/ 114 w 128"/>
                <a:gd name="T75" fmla="*/ 0 h 72"/>
                <a:gd name="T76" fmla="*/ 114 w 128"/>
                <a:gd name="T7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2">
                  <a:moveTo>
                    <a:pt x="114" y="0"/>
                  </a:moveTo>
                  <a:lnTo>
                    <a:pt x="114" y="0"/>
                  </a:lnTo>
                  <a:lnTo>
                    <a:pt x="118" y="8"/>
                  </a:lnTo>
                  <a:lnTo>
                    <a:pt x="118" y="16"/>
                  </a:lnTo>
                  <a:lnTo>
                    <a:pt x="118" y="16"/>
                  </a:lnTo>
                  <a:lnTo>
                    <a:pt x="118" y="26"/>
                  </a:lnTo>
                  <a:lnTo>
                    <a:pt x="114" y="34"/>
                  </a:lnTo>
                  <a:lnTo>
                    <a:pt x="108" y="42"/>
                  </a:lnTo>
                  <a:lnTo>
                    <a:pt x="100" y="48"/>
                  </a:lnTo>
                  <a:lnTo>
                    <a:pt x="90" y="54"/>
                  </a:lnTo>
                  <a:lnTo>
                    <a:pt x="78" y="58"/>
                  </a:lnTo>
                  <a:lnTo>
                    <a:pt x="66" y="60"/>
                  </a:lnTo>
                  <a:lnTo>
                    <a:pt x="52" y="62"/>
                  </a:lnTo>
                  <a:lnTo>
                    <a:pt x="52" y="62"/>
                  </a:lnTo>
                  <a:lnTo>
                    <a:pt x="36" y="60"/>
                  </a:lnTo>
                  <a:lnTo>
                    <a:pt x="22" y="58"/>
                  </a:lnTo>
                  <a:lnTo>
                    <a:pt x="10" y="52"/>
                  </a:lnTo>
                  <a:lnTo>
                    <a:pt x="0" y="44"/>
                  </a:lnTo>
                  <a:lnTo>
                    <a:pt x="0" y="44"/>
                  </a:lnTo>
                  <a:lnTo>
                    <a:pt x="4" y="50"/>
                  </a:lnTo>
                  <a:lnTo>
                    <a:pt x="10" y="56"/>
                  </a:lnTo>
                  <a:lnTo>
                    <a:pt x="24" y="64"/>
                  </a:lnTo>
                  <a:lnTo>
                    <a:pt x="42" y="70"/>
                  </a:lnTo>
                  <a:lnTo>
                    <a:pt x="62" y="72"/>
                  </a:lnTo>
                  <a:lnTo>
                    <a:pt x="62" y="72"/>
                  </a:lnTo>
                  <a:lnTo>
                    <a:pt x="74" y="72"/>
                  </a:lnTo>
                  <a:lnTo>
                    <a:pt x="88" y="70"/>
                  </a:lnTo>
                  <a:lnTo>
                    <a:pt x="98" y="64"/>
                  </a:lnTo>
                  <a:lnTo>
                    <a:pt x="108" y="60"/>
                  </a:lnTo>
                  <a:lnTo>
                    <a:pt x="116" y="52"/>
                  </a:lnTo>
                  <a:lnTo>
                    <a:pt x="124" y="46"/>
                  </a:lnTo>
                  <a:lnTo>
                    <a:pt x="128" y="36"/>
                  </a:lnTo>
                  <a:lnTo>
                    <a:pt x="128" y="28"/>
                  </a:lnTo>
                  <a:lnTo>
                    <a:pt x="128" y="28"/>
                  </a:lnTo>
                  <a:lnTo>
                    <a:pt x="128" y="20"/>
                  </a:lnTo>
                  <a:lnTo>
                    <a:pt x="124" y="12"/>
                  </a:lnTo>
                  <a:lnTo>
                    <a:pt x="120" y="6"/>
                  </a:lnTo>
                  <a:lnTo>
                    <a:pt x="114" y="0"/>
                  </a:lnTo>
                  <a:lnTo>
                    <a:pt x="114" y="0"/>
                  </a:lnTo>
                  <a:close/>
                </a:path>
              </a:pathLst>
            </a:custGeom>
            <a:solidFill>
              <a:srgbClr val="BF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7" name="Freeform 50"/>
            <p:cNvSpPr>
              <a:spLocks noEditPoints="1"/>
            </p:cNvSpPr>
            <p:nvPr/>
          </p:nvSpPr>
          <p:spPr bwMode="auto">
            <a:xfrm>
              <a:off x="3034" y="1862"/>
              <a:ext cx="98" cy="76"/>
            </a:xfrm>
            <a:custGeom>
              <a:avLst/>
              <a:gdLst>
                <a:gd name="T0" fmla="*/ 0 w 98"/>
                <a:gd name="T1" fmla="*/ 38 h 76"/>
                <a:gd name="T2" fmla="*/ 0 w 98"/>
                <a:gd name="T3" fmla="*/ 38 h 76"/>
                <a:gd name="T4" fmla="*/ 2 w 98"/>
                <a:gd name="T5" fmla="*/ 46 h 76"/>
                <a:gd name="T6" fmla="*/ 4 w 98"/>
                <a:gd name="T7" fmla="*/ 52 h 76"/>
                <a:gd name="T8" fmla="*/ 8 w 98"/>
                <a:gd name="T9" fmla="*/ 60 h 76"/>
                <a:gd name="T10" fmla="*/ 14 w 98"/>
                <a:gd name="T11" fmla="*/ 64 h 76"/>
                <a:gd name="T12" fmla="*/ 22 w 98"/>
                <a:gd name="T13" fmla="*/ 70 h 76"/>
                <a:gd name="T14" fmla="*/ 30 w 98"/>
                <a:gd name="T15" fmla="*/ 72 h 76"/>
                <a:gd name="T16" fmla="*/ 40 w 98"/>
                <a:gd name="T17" fmla="*/ 76 h 76"/>
                <a:gd name="T18" fmla="*/ 50 w 98"/>
                <a:gd name="T19" fmla="*/ 76 h 76"/>
                <a:gd name="T20" fmla="*/ 50 w 98"/>
                <a:gd name="T21" fmla="*/ 76 h 76"/>
                <a:gd name="T22" fmla="*/ 60 w 98"/>
                <a:gd name="T23" fmla="*/ 76 h 76"/>
                <a:gd name="T24" fmla="*/ 68 w 98"/>
                <a:gd name="T25" fmla="*/ 72 h 76"/>
                <a:gd name="T26" fmla="*/ 78 w 98"/>
                <a:gd name="T27" fmla="*/ 70 h 76"/>
                <a:gd name="T28" fmla="*/ 84 w 98"/>
                <a:gd name="T29" fmla="*/ 64 h 76"/>
                <a:gd name="T30" fmla="*/ 90 w 98"/>
                <a:gd name="T31" fmla="*/ 60 h 76"/>
                <a:gd name="T32" fmla="*/ 94 w 98"/>
                <a:gd name="T33" fmla="*/ 52 h 76"/>
                <a:gd name="T34" fmla="*/ 98 w 98"/>
                <a:gd name="T35" fmla="*/ 46 h 76"/>
                <a:gd name="T36" fmla="*/ 98 w 98"/>
                <a:gd name="T37" fmla="*/ 38 h 76"/>
                <a:gd name="T38" fmla="*/ 98 w 98"/>
                <a:gd name="T39" fmla="*/ 38 h 76"/>
                <a:gd name="T40" fmla="*/ 98 w 98"/>
                <a:gd name="T41" fmla="*/ 30 h 76"/>
                <a:gd name="T42" fmla="*/ 94 w 98"/>
                <a:gd name="T43" fmla="*/ 24 h 76"/>
                <a:gd name="T44" fmla="*/ 90 w 98"/>
                <a:gd name="T45" fmla="*/ 16 h 76"/>
                <a:gd name="T46" fmla="*/ 84 w 98"/>
                <a:gd name="T47" fmla="*/ 12 h 76"/>
                <a:gd name="T48" fmla="*/ 78 w 98"/>
                <a:gd name="T49" fmla="*/ 6 h 76"/>
                <a:gd name="T50" fmla="*/ 68 w 98"/>
                <a:gd name="T51" fmla="*/ 4 h 76"/>
                <a:gd name="T52" fmla="*/ 60 w 98"/>
                <a:gd name="T53" fmla="*/ 0 h 76"/>
                <a:gd name="T54" fmla="*/ 50 w 98"/>
                <a:gd name="T55" fmla="*/ 0 h 76"/>
                <a:gd name="T56" fmla="*/ 50 w 98"/>
                <a:gd name="T57" fmla="*/ 0 h 76"/>
                <a:gd name="T58" fmla="*/ 40 w 98"/>
                <a:gd name="T59" fmla="*/ 0 h 76"/>
                <a:gd name="T60" fmla="*/ 30 w 98"/>
                <a:gd name="T61" fmla="*/ 4 h 76"/>
                <a:gd name="T62" fmla="*/ 22 w 98"/>
                <a:gd name="T63" fmla="*/ 6 h 76"/>
                <a:gd name="T64" fmla="*/ 14 w 98"/>
                <a:gd name="T65" fmla="*/ 12 h 76"/>
                <a:gd name="T66" fmla="*/ 8 w 98"/>
                <a:gd name="T67" fmla="*/ 16 h 76"/>
                <a:gd name="T68" fmla="*/ 4 w 98"/>
                <a:gd name="T69" fmla="*/ 24 h 76"/>
                <a:gd name="T70" fmla="*/ 2 w 98"/>
                <a:gd name="T71" fmla="*/ 30 h 76"/>
                <a:gd name="T72" fmla="*/ 0 w 98"/>
                <a:gd name="T73" fmla="*/ 38 h 76"/>
                <a:gd name="T74" fmla="*/ 0 w 98"/>
                <a:gd name="T75" fmla="*/ 38 h 76"/>
                <a:gd name="T76" fmla="*/ 22 w 98"/>
                <a:gd name="T77" fmla="*/ 38 h 76"/>
                <a:gd name="T78" fmla="*/ 22 w 98"/>
                <a:gd name="T79" fmla="*/ 38 h 76"/>
                <a:gd name="T80" fmla="*/ 24 w 98"/>
                <a:gd name="T81" fmla="*/ 32 h 76"/>
                <a:gd name="T82" fmla="*/ 30 w 98"/>
                <a:gd name="T83" fmla="*/ 26 h 76"/>
                <a:gd name="T84" fmla="*/ 38 w 98"/>
                <a:gd name="T85" fmla="*/ 22 h 76"/>
                <a:gd name="T86" fmla="*/ 50 w 98"/>
                <a:gd name="T87" fmla="*/ 20 h 76"/>
                <a:gd name="T88" fmla="*/ 50 w 98"/>
                <a:gd name="T89" fmla="*/ 20 h 76"/>
                <a:gd name="T90" fmla="*/ 62 w 98"/>
                <a:gd name="T91" fmla="*/ 22 h 76"/>
                <a:gd name="T92" fmla="*/ 70 w 98"/>
                <a:gd name="T93" fmla="*/ 26 h 76"/>
                <a:gd name="T94" fmla="*/ 76 w 98"/>
                <a:gd name="T95" fmla="*/ 32 h 76"/>
                <a:gd name="T96" fmla="*/ 78 w 98"/>
                <a:gd name="T97" fmla="*/ 38 h 76"/>
                <a:gd name="T98" fmla="*/ 78 w 98"/>
                <a:gd name="T99" fmla="*/ 38 h 76"/>
                <a:gd name="T100" fmla="*/ 76 w 98"/>
                <a:gd name="T101" fmla="*/ 44 h 76"/>
                <a:gd name="T102" fmla="*/ 70 w 98"/>
                <a:gd name="T103" fmla="*/ 50 h 76"/>
                <a:gd name="T104" fmla="*/ 62 w 98"/>
                <a:gd name="T105" fmla="*/ 54 h 76"/>
                <a:gd name="T106" fmla="*/ 50 w 98"/>
                <a:gd name="T107" fmla="*/ 56 h 76"/>
                <a:gd name="T108" fmla="*/ 50 w 98"/>
                <a:gd name="T109" fmla="*/ 56 h 76"/>
                <a:gd name="T110" fmla="*/ 38 w 98"/>
                <a:gd name="T111" fmla="*/ 54 h 76"/>
                <a:gd name="T112" fmla="*/ 30 w 98"/>
                <a:gd name="T113" fmla="*/ 50 h 76"/>
                <a:gd name="T114" fmla="*/ 24 w 98"/>
                <a:gd name="T115" fmla="*/ 44 h 76"/>
                <a:gd name="T116" fmla="*/ 22 w 98"/>
                <a:gd name="T117" fmla="*/ 38 h 76"/>
                <a:gd name="T118" fmla="*/ 22 w 98"/>
                <a:gd name="T1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76">
                  <a:moveTo>
                    <a:pt x="0" y="38"/>
                  </a:moveTo>
                  <a:lnTo>
                    <a:pt x="0" y="38"/>
                  </a:lnTo>
                  <a:lnTo>
                    <a:pt x="2" y="46"/>
                  </a:lnTo>
                  <a:lnTo>
                    <a:pt x="4" y="52"/>
                  </a:lnTo>
                  <a:lnTo>
                    <a:pt x="8" y="60"/>
                  </a:lnTo>
                  <a:lnTo>
                    <a:pt x="14" y="64"/>
                  </a:lnTo>
                  <a:lnTo>
                    <a:pt x="22" y="70"/>
                  </a:lnTo>
                  <a:lnTo>
                    <a:pt x="30" y="72"/>
                  </a:lnTo>
                  <a:lnTo>
                    <a:pt x="40" y="76"/>
                  </a:lnTo>
                  <a:lnTo>
                    <a:pt x="50" y="76"/>
                  </a:lnTo>
                  <a:lnTo>
                    <a:pt x="50" y="76"/>
                  </a:lnTo>
                  <a:lnTo>
                    <a:pt x="60" y="76"/>
                  </a:lnTo>
                  <a:lnTo>
                    <a:pt x="68" y="72"/>
                  </a:lnTo>
                  <a:lnTo>
                    <a:pt x="78" y="70"/>
                  </a:lnTo>
                  <a:lnTo>
                    <a:pt x="84" y="64"/>
                  </a:lnTo>
                  <a:lnTo>
                    <a:pt x="90" y="60"/>
                  </a:lnTo>
                  <a:lnTo>
                    <a:pt x="94" y="52"/>
                  </a:lnTo>
                  <a:lnTo>
                    <a:pt x="98" y="46"/>
                  </a:lnTo>
                  <a:lnTo>
                    <a:pt x="98" y="38"/>
                  </a:lnTo>
                  <a:lnTo>
                    <a:pt x="98" y="38"/>
                  </a:lnTo>
                  <a:lnTo>
                    <a:pt x="98" y="30"/>
                  </a:lnTo>
                  <a:lnTo>
                    <a:pt x="94" y="24"/>
                  </a:lnTo>
                  <a:lnTo>
                    <a:pt x="90" y="16"/>
                  </a:lnTo>
                  <a:lnTo>
                    <a:pt x="84" y="12"/>
                  </a:lnTo>
                  <a:lnTo>
                    <a:pt x="78" y="6"/>
                  </a:lnTo>
                  <a:lnTo>
                    <a:pt x="68" y="4"/>
                  </a:lnTo>
                  <a:lnTo>
                    <a:pt x="60" y="0"/>
                  </a:lnTo>
                  <a:lnTo>
                    <a:pt x="50" y="0"/>
                  </a:lnTo>
                  <a:lnTo>
                    <a:pt x="50" y="0"/>
                  </a:lnTo>
                  <a:lnTo>
                    <a:pt x="40" y="0"/>
                  </a:lnTo>
                  <a:lnTo>
                    <a:pt x="30" y="4"/>
                  </a:lnTo>
                  <a:lnTo>
                    <a:pt x="22" y="6"/>
                  </a:lnTo>
                  <a:lnTo>
                    <a:pt x="14" y="12"/>
                  </a:lnTo>
                  <a:lnTo>
                    <a:pt x="8" y="16"/>
                  </a:lnTo>
                  <a:lnTo>
                    <a:pt x="4" y="24"/>
                  </a:lnTo>
                  <a:lnTo>
                    <a:pt x="2" y="30"/>
                  </a:lnTo>
                  <a:lnTo>
                    <a:pt x="0" y="38"/>
                  </a:lnTo>
                  <a:lnTo>
                    <a:pt x="0" y="38"/>
                  </a:lnTo>
                  <a:close/>
                  <a:moveTo>
                    <a:pt x="22" y="38"/>
                  </a:moveTo>
                  <a:lnTo>
                    <a:pt x="22" y="38"/>
                  </a:lnTo>
                  <a:lnTo>
                    <a:pt x="24" y="32"/>
                  </a:lnTo>
                  <a:lnTo>
                    <a:pt x="30" y="26"/>
                  </a:lnTo>
                  <a:lnTo>
                    <a:pt x="38" y="22"/>
                  </a:lnTo>
                  <a:lnTo>
                    <a:pt x="50" y="20"/>
                  </a:lnTo>
                  <a:lnTo>
                    <a:pt x="50" y="20"/>
                  </a:lnTo>
                  <a:lnTo>
                    <a:pt x="62" y="22"/>
                  </a:lnTo>
                  <a:lnTo>
                    <a:pt x="70" y="26"/>
                  </a:lnTo>
                  <a:lnTo>
                    <a:pt x="76" y="32"/>
                  </a:lnTo>
                  <a:lnTo>
                    <a:pt x="78" y="38"/>
                  </a:lnTo>
                  <a:lnTo>
                    <a:pt x="78" y="38"/>
                  </a:lnTo>
                  <a:lnTo>
                    <a:pt x="76" y="44"/>
                  </a:lnTo>
                  <a:lnTo>
                    <a:pt x="70" y="50"/>
                  </a:lnTo>
                  <a:lnTo>
                    <a:pt x="62" y="54"/>
                  </a:lnTo>
                  <a:lnTo>
                    <a:pt x="50" y="56"/>
                  </a:lnTo>
                  <a:lnTo>
                    <a:pt x="50" y="56"/>
                  </a:lnTo>
                  <a:lnTo>
                    <a:pt x="38" y="54"/>
                  </a:lnTo>
                  <a:lnTo>
                    <a:pt x="30" y="50"/>
                  </a:lnTo>
                  <a:lnTo>
                    <a:pt x="24" y="44"/>
                  </a:lnTo>
                  <a:lnTo>
                    <a:pt x="22" y="38"/>
                  </a:lnTo>
                  <a:lnTo>
                    <a:pt x="22"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8" name="Freeform 51"/>
            <p:cNvSpPr>
              <a:spLocks/>
            </p:cNvSpPr>
            <p:nvPr/>
          </p:nvSpPr>
          <p:spPr bwMode="auto">
            <a:xfrm>
              <a:off x="3044" y="1872"/>
              <a:ext cx="78" cy="56"/>
            </a:xfrm>
            <a:custGeom>
              <a:avLst/>
              <a:gdLst>
                <a:gd name="T0" fmla="*/ 78 w 78"/>
                <a:gd name="T1" fmla="*/ 28 h 56"/>
                <a:gd name="T2" fmla="*/ 78 w 78"/>
                <a:gd name="T3" fmla="*/ 28 h 56"/>
                <a:gd name="T4" fmla="*/ 78 w 78"/>
                <a:gd name="T5" fmla="*/ 34 h 56"/>
                <a:gd name="T6" fmla="*/ 76 w 78"/>
                <a:gd name="T7" fmla="*/ 38 h 56"/>
                <a:gd name="T8" fmla="*/ 72 w 78"/>
                <a:gd name="T9" fmla="*/ 44 h 56"/>
                <a:gd name="T10" fmla="*/ 66 w 78"/>
                <a:gd name="T11" fmla="*/ 48 h 56"/>
                <a:gd name="T12" fmla="*/ 54 w 78"/>
                <a:gd name="T13" fmla="*/ 54 h 56"/>
                <a:gd name="T14" fmla="*/ 40 w 78"/>
                <a:gd name="T15" fmla="*/ 56 h 56"/>
                <a:gd name="T16" fmla="*/ 40 w 78"/>
                <a:gd name="T17" fmla="*/ 56 h 56"/>
                <a:gd name="T18" fmla="*/ 24 w 78"/>
                <a:gd name="T19" fmla="*/ 54 h 56"/>
                <a:gd name="T20" fmla="*/ 12 w 78"/>
                <a:gd name="T21" fmla="*/ 48 h 56"/>
                <a:gd name="T22" fmla="*/ 8 w 78"/>
                <a:gd name="T23" fmla="*/ 44 h 56"/>
                <a:gd name="T24" fmla="*/ 4 w 78"/>
                <a:gd name="T25" fmla="*/ 38 h 56"/>
                <a:gd name="T26" fmla="*/ 2 w 78"/>
                <a:gd name="T27" fmla="*/ 34 h 56"/>
                <a:gd name="T28" fmla="*/ 0 w 78"/>
                <a:gd name="T29" fmla="*/ 28 h 56"/>
                <a:gd name="T30" fmla="*/ 0 w 78"/>
                <a:gd name="T31" fmla="*/ 28 h 56"/>
                <a:gd name="T32" fmla="*/ 2 w 78"/>
                <a:gd name="T33" fmla="*/ 22 h 56"/>
                <a:gd name="T34" fmla="*/ 4 w 78"/>
                <a:gd name="T35" fmla="*/ 18 h 56"/>
                <a:gd name="T36" fmla="*/ 8 w 78"/>
                <a:gd name="T37" fmla="*/ 12 h 56"/>
                <a:gd name="T38" fmla="*/ 12 w 78"/>
                <a:gd name="T39" fmla="*/ 8 h 56"/>
                <a:gd name="T40" fmla="*/ 24 w 78"/>
                <a:gd name="T41" fmla="*/ 2 h 56"/>
                <a:gd name="T42" fmla="*/ 40 w 78"/>
                <a:gd name="T43" fmla="*/ 0 h 56"/>
                <a:gd name="T44" fmla="*/ 40 w 78"/>
                <a:gd name="T45" fmla="*/ 0 h 56"/>
                <a:gd name="T46" fmla="*/ 54 w 78"/>
                <a:gd name="T47" fmla="*/ 2 h 56"/>
                <a:gd name="T48" fmla="*/ 66 w 78"/>
                <a:gd name="T49" fmla="*/ 8 h 56"/>
                <a:gd name="T50" fmla="*/ 72 w 78"/>
                <a:gd name="T51" fmla="*/ 12 h 56"/>
                <a:gd name="T52" fmla="*/ 76 w 78"/>
                <a:gd name="T53" fmla="*/ 18 h 56"/>
                <a:gd name="T54" fmla="*/ 78 w 78"/>
                <a:gd name="T55" fmla="*/ 22 h 56"/>
                <a:gd name="T56" fmla="*/ 78 w 78"/>
                <a:gd name="T57" fmla="*/ 28 h 56"/>
                <a:gd name="T58" fmla="*/ 78 w 78"/>
                <a:gd name="T59"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56">
                  <a:moveTo>
                    <a:pt x="78" y="28"/>
                  </a:moveTo>
                  <a:lnTo>
                    <a:pt x="78" y="28"/>
                  </a:lnTo>
                  <a:lnTo>
                    <a:pt x="78" y="34"/>
                  </a:lnTo>
                  <a:lnTo>
                    <a:pt x="76" y="38"/>
                  </a:lnTo>
                  <a:lnTo>
                    <a:pt x="72" y="44"/>
                  </a:lnTo>
                  <a:lnTo>
                    <a:pt x="66" y="48"/>
                  </a:lnTo>
                  <a:lnTo>
                    <a:pt x="54" y="54"/>
                  </a:lnTo>
                  <a:lnTo>
                    <a:pt x="40" y="56"/>
                  </a:lnTo>
                  <a:lnTo>
                    <a:pt x="40" y="56"/>
                  </a:lnTo>
                  <a:lnTo>
                    <a:pt x="24" y="54"/>
                  </a:lnTo>
                  <a:lnTo>
                    <a:pt x="12" y="48"/>
                  </a:lnTo>
                  <a:lnTo>
                    <a:pt x="8" y="44"/>
                  </a:lnTo>
                  <a:lnTo>
                    <a:pt x="4" y="38"/>
                  </a:lnTo>
                  <a:lnTo>
                    <a:pt x="2" y="34"/>
                  </a:lnTo>
                  <a:lnTo>
                    <a:pt x="0" y="28"/>
                  </a:lnTo>
                  <a:lnTo>
                    <a:pt x="0" y="28"/>
                  </a:lnTo>
                  <a:lnTo>
                    <a:pt x="2" y="22"/>
                  </a:lnTo>
                  <a:lnTo>
                    <a:pt x="4" y="18"/>
                  </a:lnTo>
                  <a:lnTo>
                    <a:pt x="8" y="12"/>
                  </a:lnTo>
                  <a:lnTo>
                    <a:pt x="12" y="8"/>
                  </a:lnTo>
                  <a:lnTo>
                    <a:pt x="24" y="2"/>
                  </a:lnTo>
                  <a:lnTo>
                    <a:pt x="40" y="0"/>
                  </a:lnTo>
                  <a:lnTo>
                    <a:pt x="40" y="0"/>
                  </a:lnTo>
                  <a:lnTo>
                    <a:pt x="54" y="2"/>
                  </a:lnTo>
                  <a:lnTo>
                    <a:pt x="66" y="8"/>
                  </a:lnTo>
                  <a:lnTo>
                    <a:pt x="72" y="12"/>
                  </a:lnTo>
                  <a:lnTo>
                    <a:pt x="76" y="18"/>
                  </a:lnTo>
                  <a:lnTo>
                    <a:pt x="78" y="22"/>
                  </a:lnTo>
                  <a:lnTo>
                    <a:pt x="78" y="28"/>
                  </a:lnTo>
                  <a:lnTo>
                    <a:pt x="7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9" name="Freeform 52"/>
            <p:cNvSpPr>
              <a:spLocks/>
            </p:cNvSpPr>
            <p:nvPr/>
          </p:nvSpPr>
          <p:spPr bwMode="auto">
            <a:xfrm>
              <a:off x="3048" y="1880"/>
              <a:ext cx="74" cy="48"/>
            </a:xfrm>
            <a:custGeom>
              <a:avLst/>
              <a:gdLst>
                <a:gd name="T0" fmla="*/ 62 w 74"/>
                <a:gd name="T1" fmla="*/ 0 h 48"/>
                <a:gd name="T2" fmla="*/ 62 w 74"/>
                <a:gd name="T3" fmla="*/ 0 h 48"/>
                <a:gd name="T4" fmla="*/ 64 w 74"/>
                <a:gd name="T5" fmla="*/ 4 h 48"/>
                <a:gd name="T6" fmla="*/ 64 w 74"/>
                <a:gd name="T7" fmla="*/ 10 h 48"/>
                <a:gd name="T8" fmla="*/ 64 w 74"/>
                <a:gd name="T9" fmla="*/ 10 h 48"/>
                <a:gd name="T10" fmla="*/ 64 w 74"/>
                <a:gd name="T11" fmla="*/ 16 h 48"/>
                <a:gd name="T12" fmla="*/ 62 w 74"/>
                <a:gd name="T13" fmla="*/ 22 h 48"/>
                <a:gd name="T14" fmla="*/ 58 w 74"/>
                <a:gd name="T15" fmla="*/ 26 h 48"/>
                <a:gd name="T16" fmla="*/ 54 w 74"/>
                <a:gd name="T17" fmla="*/ 30 h 48"/>
                <a:gd name="T18" fmla="*/ 42 w 74"/>
                <a:gd name="T19" fmla="*/ 36 h 48"/>
                <a:gd name="T20" fmla="*/ 26 w 74"/>
                <a:gd name="T21" fmla="*/ 38 h 48"/>
                <a:gd name="T22" fmla="*/ 26 w 74"/>
                <a:gd name="T23" fmla="*/ 38 h 48"/>
                <a:gd name="T24" fmla="*/ 12 w 74"/>
                <a:gd name="T25" fmla="*/ 36 h 48"/>
                <a:gd name="T26" fmla="*/ 0 w 74"/>
                <a:gd name="T27" fmla="*/ 30 h 48"/>
                <a:gd name="T28" fmla="*/ 0 w 74"/>
                <a:gd name="T29" fmla="*/ 30 h 48"/>
                <a:gd name="T30" fmla="*/ 6 w 74"/>
                <a:gd name="T31" fmla="*/ 38 h 48"/>
                <a:gd name="T32" fmla="*/ 14 w 74"/>
                <a:gd name="T33" fmla="*/ 42 h 48"/>
                <a:gd name="T34" fmla="*/ 24 w 74"/>
                <a:gd name="T35" fmla="*/ 46 h 48"/>
                <a:gd name="T36" fmla="*/ 36 w 74"/>
                <a:gd name="T37" fmla="*/ 48 h 48"/>
                <a:gd name="T38" fmla="*/ 36 w 74"/>
                <a:gd name="T39" fmla="*/ 48 h 48"/>
                <a:gd name="T40" fmla="*/ 50 w 74"/>
                <a:gd name="T41" fmla="*/ 46 h 48"/>
                <a:gd name="T42" fmla="*/ 62 w 74"/>
                <a:gd name="T43" fmla="*/ 40 h 48"/>
                <a:gd name="T44" fmla="*/ 68 w 74"/>
                <a:gd name="T45" fmla="*/ 36 h 48"/>
                <a:gd name="T46" fmla="*/ 72 w 74"/>
                <a:gd name="T47" fmla="*/ 30 h 48"/>
                <a:gd name="T48" fmla="*/ 74 w 74"/>
                <a:gd name="T49" fmla="*/ 26 h 48"/>
                <a:gd name="T50" fmla="*/ 74 w 74"/>
                <a:gd name="T51" fmla="*/ 20 h 48"/>
                <a:gd name="T52" fmla="*/ 74 w 74"/>
                <a:gd name="T53" fmla="*/ 20 h 48"/>
                <a:gd name="T54" fmla="*/ 74 w 74"/>
                <a:gd name="T55" fmla="*/ 14 h 48"/>
                <a:gd name="T56" fmla="*/ 70 w 74"/>
                <a:gd name="T57" fmla="*/ 8 h 48"/>
                <a:gd name="T58" fmla="*/ 66 w 74"/>
                <a:gd name="T59" fmla="*/ 4 h 48"/>
                <a:gd name="T60" fmla="*/ 62 w 74"/>
                <a:gd name="T61" fmla="*/ 0 h 48"/>
                <a:gd name="T62" fmla="*/ 62 w 74"/>
                <a:gd name="T6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48">
                  <a:moveTo>
                    <a:pt x="62" y="0"/>
                  </a:moveTo>
                  <a:lnTo>
                    <a:pt x="62" y="0"/>
                  </a:lnTo>
                  <a:lnTo>
                    <a:pt x="64" y="4"/>
                  </a:lnTo>
                  <a:lnTo>
                    <a:pt x="64" y="10"/>
                  </a:lnTo>
                  <a:lnTo>
                    <a:pt x="64" y="10"/>
                  </a:lnTo>
                  <a:lnTo>
                    <a:pt x="64" y="16"/>
                  </a:lnTo>
                  <a:lnTo>
                    <a:pt x="62" y="22"/>
                  </a:lnTo>
                  <a:lnTo>
                    <a:pt x="58" y="26"/>
                  </a:lnTo>
                  <a:lnTo>
                    <a:pt x="54" y="30"/>
                  </a:lnTo>
                  <a:lnTo>
                    <a:pt x="42" y="36"/>
                  </a:lnTo>
                  <a:lnTo>
                    <a:pt x="26" y="38"/>
                  </a:lnTo>
                  <a:lnTo>
                    <a:pt x="26" y="38"/>
                  </a:lnTo>
                  <a:lnTo>
                    <a:pt x="12" y="36"/>
                  </a:lnTo>
                  <a:lnTo>
                    <a:pt x="0" y="30"/>
                  </a:lnTo>
                  <a:lnTo>
                    <a:pt x="0" y="30"/>
                  </a:lnTo>
                  <a:lnTo>
                    <a:pt x="6" y="38"/>
                  </a:lnTo>
                  <a:lnTo>
                    <a:pt x="14" y="42"/>
                  </a:lnTo>
                  <a:lnTo>
                    <a:pt x="24" y="46"/>
                  </a:lnTo>
                  <a:lnTo>
                    <a:pt x="36" y="48"/>
                  </a:lnTo>
                  <a:lnTo>
                    <a:pt x="36" y="48"/>
                  </a:lnTo>
                  <a:lnTo>
                    <a:pt x="50" y="46"/>
                  </a:lnTo>
                  <a:lnTo>
                    <a:pt x="62" y="40"/>
                  </a:lnTo>
                  <a:lnTo>
                    <a:pt x="68" y="36"/>
                  </a:lnTo>
                  <a:lnTo>
                    <a:pt x="72" y="30"/>
                  </a:lnTo>
                  <a:lnTo>
                    <a:pt x="74" y="26"/>
                  </a:lnTo>
                  <a:lnTo>
                    <a:pt x="74" y="20"/>
                  </a:lnTo>
                  <a:lnTo>
                    <a:pt x="74" y="20"/>
                  </a:lnTo>
                  <a:lnTo>
                    <a:pt x="74" y="14"/>
                  </a:lnTo>
                  <a:lnTo>
                    <a:pt x="70" y="8"/>
                  </a:lnTo>
                  <a:lnTo>
                    <a:pt x="66" y="4"/>
                  </a:lnTo>
                  <a:lnTo>
                    <a:pt x="62" y="0"/>
                  </a:lnTo>
                  <a:lnTo>
                    <a:pt x="62" y="0"/>
                  </a:lnTo>
                  <a:close/>
                </a:path>
              </a:pathLst>
            </a:custGeom>
            <a:solidFill>
              <a:srgbClr val="BFC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0" name="Freeform 53"/>
            <p:cNvSpPr>
              <a:spLocks/>
            </p:cNvSpPr>
            <p:nvPr/>
          </p:nvSpPr>
          <p:spPr bwMode="auto">
            <a:xfrm>
              <a:off x="2694" y="2364"/>
              <a:ext cx="302" cy="274"/>
            </a:xfrm>
            <a:custGeom>
              <a:avLst/>
              <a:gdLst>
                <a:gd name="T0" fmla="*/ 302 w 302"/>
                <a:gd name="T1" fmla="*/ 222 h 274"/>
                <a:gd name="T2" fmla="*/ 302 w 302"/>
                <a:gd name="T3" fmla="*/ 222 h 274"/>
                <a:gd name="T4" fmla="*/ 300 w 302"/>
                <a:gd name="T5" fmla="*/ 226 h 274"/>
                <a:gd name="T6" fmla="*/ 292 w 302"/>
                <a:gd name="T7" fmla="*/ 234 h 274"/>
                <a:gd name="T8" fmla="*/ 280 w 302"/>
                <a:gd name="T9" fmla="*/ 244 h 274"/>
                <a:gd name="T10" fmla="*/ 262 w 302"/>
                <a:gd name="T11" fmla="*/ 256 h 274"/>
                <a:gd name="T12" fmla="*/ 242 w 302"/>
                <a:gd name="T13" fmla="*/ 264 h 274"/>
                <a:gd name="T14" fmla="*/ 216 w 302"/>
                <a:gd name="T15" fmla="*/ 272 h 274"/>
                <a:gd name="T16" fmla="*/ 202 w 302"/>
                <a:gd name="T17" fmla="*/ 274 h 274"/>
                <a:gd name="T18" fmla="*/ 188 w 302"/>
                <a:gd name="T19" fmla="*/ 274 h 274"/>
                <a:gd name="T20" fmla="*/ 172 w 302"/>
                <a:gd name="T21" fmla="*/ 274 h 274"/>
                <a:gd name="T22" fmla="*/ 156 w 302"/>
                <a:gd name="T23" fmla="*/ 270 h 274"/>
                <a:gd name="T24" fmla="*/ 156 w 302"/>
                <a:gd name="T25" fmla="*/ 270 h 274"/>
                <a:gd name="T26" fmla="*/ 130 w 302"/>
                <a:gd name="T27" fmla="*/ 264 h 274"/>
                <a:gd name="T28" fmla="*/ 106 w 302"/>
                <a:gd name="T29" fmla="*/ 254 h 274"/>
                <a:gd name="T30" fmla="*/ 86 w 302"/>
                <a:gd name="T31" fmla="*/ 240 h 274"/>
                <a:gd name="T32" fmla="*/ 68 w 302"/>
                <a:gd name="T33" fmla="*/ 226 h 274"/>
                <a:gd name="T34" fmla="*/ 54 w 302"/>
                <a:gd name="T35" fmla="*/ 208 h 274"/>
                <a:gd name="T36" fmla="*/ 40 w 302"/>
                <a:gd name="T37" fmla="*/ 190 h 274"/>
                <a:gd name="T38" fmla="*/ 30 w 302"/>
                <a:gd name="T39" fmla="*/ 170 h 274"/>
                <a:gd name="T40" fmla="*/ 20 w 302"/>
                <a:gd name="T41" fmla="*/ 150 h 274"/>
                <a:gd name="T42" fmla="*/ 14 w 302"/>
                <a:gd name="T43" fmla="*/ 130 h 274"/>
                <a:gd name="T44" fmla="*/ 8 w 302"/>
                <a:gd name="T45" fmla="*/ 108 h 274"/>
                <a:gd name="T46" fmla="*/ 4 w 302"/>
                <a:gd name="T47" fmla="*/ 88 h 274"/>
                <a:gd name="T48" fmla="*/ 2 w 302"/>
                <a:gd name="T49" fmla="*/ 68 h 274"/>
                <a:gd name="T50" fmla="*/ 0 w 302"/>
                <a:gd name="T51" fmla="*/ 30 h 274"/>
                <a:gd name="T52" fmla="*/ 2 w 302"/>
                <a:gd name="T53" fmla="*/ 0 h 274"/>
                <a:gd name="T54" fmla="*/ 2 w 302"/>
                <a:gd name="T55" fmla="*/ 0 h 274"/>
                <a:gd name="T56" fmla="*/ 22 w 302"/>
                <a:gd name="T57" fmla="*/ 26 h 274"/>
                <a:gd name="T58" fmla="*/ 44 w 302"/>
                <a:gd name="T59" fmla="*/ 52 h 274"/>
                <a:gd name="T60" fmla="*/ 44 w 302"/>
                <a:gd name="T61" fmla="*/ 52 h 274"/>
                <a:gd name="T62" fmla="*/ 52 w 302"/>
                <a:gd name="T63" fmla="*/ 92 h 274"/>
                <a:gd name="T64" fmla="*/ 60 w 302"/>
                <a:gd name="T65" fmla="*/ 128 h 274"/>
                <a:gd name="T66" fmla="*/ 66 w 302"/>
                <a:gd name="T67" fmla="*/ 142 h 274"/>
                <a:gd name="T68" fmla="*/ 74 w 302"/>
                <a:gd name="T69" fmla="*/ 156 h 274"/>
                <a:gd name="T70" fmla="*/ 80 w 302"/>
                <a:gd name="T71" fmla="*/ 168 h 274"/>
                <a:gd name="T72" fmla="*/ 88 w 302"/>
                <a:gd name="T73" fmla="*/ 180 h 274"/>
                <a:gd name="T74" fmla="*/ 98 w 302"/>
                <a:gd name="T75" fmla="*/ 190 h 274"/>
                <a:gd name="T76" fmla="*/ 108 w 302"/>
                <a:gd name="T77" fmla="*/ 198 h 274"/>
                <a:gd name="T78" fmla="*/ 118 w 302"/>
                <a:gd name="T79" fmla="*/ 206 h 274"/>
                <a:gd name="T80" fmla="*/ 130 w 302"/>
                <a:gd name="T81" fmla="*/ 210 h 274"/>
                <a:gd name="T82" fmla="*/ 142 w 302"/>
                <a:gd name="T83" fmla="*/ 216 h 274"/>
                <a:gd name="T84" fmla="*/ 154 w 302"/>
                <a:gd name="T85" fmla="*/ 218 h 274"/>
                <a:gd name="T86" fmla="*/ 168 w 302"/>
                <a:gd name="T87" fmla="*/ 220 h 274"/>
                <a:gd name="T88" fmla="*/ 184 w 302"/>
                <a:gd name="T89" fmla="*/ 220 h 274"/>
                <a:gd name="T90" fmla="*/ 184 w 302"/>
                <a:gd name="T91" fmla="*/ 220 h 274"/>
                <a:gd name="T92" fmla="*/ 194 w 302"/>
                <a:gd name="T93" fmla="*/ 218 h 274"/>
                <a:gd name="T94" fmla="*/ 204 w 302"/>
                <a:gd name="T95" fmla="*/ 212 h 274"/>
                <a:gd name="T96" fmla="*/ 216 w 302"/>
                <a:gd name="T97" fmla="*/ 208 h 274"/>
                <a:gd name="T98" fmla="*/ 228 w 302"/>
                <a:gd name="T99" fmla="*/ 204 h 274"/>
                <a:gd name="T100" fmla="*/ 228 w 302"/>
                <a:gd name="T101" fmla="*/ 204 h 274"/>
                <a:gd name="T102" fmla="*/ 254 w 302"/>
                <a:gd name="T103" fmla="*/ 200 h 274"/>
                <a:gd name="T104" fmla="*/ 270 w 302"/>
                <a:gd name="T105" fmla="*/ 200 h 274"/>
                <a:gd name="T106" fmla="*/ 280 w 302"/>
                <a:gd name="T107" fmla="*/ 200 h 274"/>
                <a:gd name="T108" fmla="*/ 280 w 302"/>
                <a:gd name="T109" fmla="*/ 200 h 274"/>
                <a:gd name="T110" fmla="*/ 288 w 302"/>
                <a:gd name="T111" fmla="*/ 206 h 274"/>
                <a:gd name="T112" fmla="*/ 294 w 302"/>
                <a:gd name="T113" fmla="*/ 212 h 274"/>
                <a:gd name="T114" fmla="*/ 302 w 302"/>
                <a:gd name="T115" fmla="*/ 222 h 274"/>
                <a:gd name="T116" fmla="*/ 302 w 302"/>
                <a:gd name="T117" fmla="*/ 22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 h="274">
                  <a:moveTo>
                    <a:pt x="302" y="222"/>
                  </a:moveTo>
                  <a:lnTo>
                    <a:pt x="302" y="222"/>
                  </a:lnTo>
                  <a:lnTo>
                    <a:pt x="300" y="226"/>
                  </a:lnTo>
                  <a:lnTo>
                    <a:pt x="292" y="234"/>
                  </a:lnTo>
                  <a:lnTo>
                    <a:pt x="280" y="244"/>
                  </a:lnTo>
                  <a:lnTo>
                    <a:pt x="262" y="256"/>
                  </a:lnTo>
                  <a:lnTo>
                    <a:pt x="242" y="264"/>
                  </a:lnTo>
                  <a:lnTo>
                    <a:pt x="216" y="272"/>
                  </a:lnTo>
                  <a:lnTo>
                    <a:pt x="202" y="274"/>
                  </a:lnTo>
                  <a:lnTo>
                    <a:pt x="188" y="274"/>
                  </a:lnTo>
                  <a:lnTo>
                    <a:pt x="172" y="274"/>
                  </a:lnTo>
                  <a:lnTo>
                    <a:pt x="156" y="270"/>
                  </a:lnTo>
                  <a:lnTo>
                    <a:pt x="156" y="270"/>
                  </a:lnTo>
                  <a:lnTo>
                    <a:pt x="130" y="264"/>
                  </a:lnTo>
                  <a:lnTo>
                    <a:pt x="106" y="254"/>
                  </a:lnTo>
                  <a:lnTo>
                    <a:pt x="86" y="240"/>
                  </a:lnTo>
                  <a:lnTo>
                    <a:pt x="68" y="226"/>
                  </a:lnTo>
                  <a:lnTo>
                    <a:pt x="54" y="208"/>
                  </a:lnTo>
                  <a:lnTo>
                    <a:pt x="40" y="190"/>
                  </a:lnTo>
                  <a:lnTo>
                    <a:pt x="30" y="170"/>
                  </a:lnTo>
                  <a:lnTo>
                    <a:pt x="20" y="150"/>
                  </a:lnTo>
                  <a:lnTo>
                    <a:pt x="14" y="130"/>
                  </a:lnTo>
                  <a:lnTo>
                    <a:pt x="8" y="108"/>
                  </a:lnTo>
                  <a:lnTo>
                    <a:pt x="4" y="88"/>
                  </a:lnTo>
                  <a:lnTo>
                    <a:pt x="2" y="68"/>
                  </a:lnTo>
                  <a:lnTo>
                    <a:pt x="0" y="30"/>
                  </a:lnTo>
                  <a:lnTo>
                    <a:pt x="2" y="0"/>
                  </a:lnTo>
                  <a:lnTo>
                    <a:pt x="2" y="0"/>
                  </a:lnTo>
                  <a:lnTo>
                    <a:pt x="22" y="26"/>
                  </a:lnTo>
                  <a:lnTo>
                    <a:pt x="44" y="52"/>
                  </a:lnTo>
                  <a:lnTo>
                    <a:pt x="44" y="52"/>
                  </a:lnTo>
                  <a:lnTo>
                    <a:pt x="52" y="92"/>
                  </a:lnTo>
                  <a:lnTo>
                    <a:pt x="60" y="128"/>
                  </a:lnTo>
                  <a:lnTo>
                    <a:pt x="66" y="142"/>
                  </a:lnTo>
                  <a:lnTo>
                    <a:pt x="74" y="156"/>
                  </a:lnTo>
                  <a:lnTo>
                    <a:pt x="80" y="168"/>
                  </a:lnTo>
                  <a:lnTo>
                    <a:pt x="88" y="180"/>
                  </a:lnTo>
                  <a:lnTo>
                    <a:pt x="98" y="190"/>
                  </a:lnTo>
                  <a:lnTo>
                    <a:pt x="108" y="198"/>
                  </a:lnTo>
                  <a:lnTo>
                    <a:pt x="118" y="206"/>
                  </a:lnTo>
                  <a:lnTo>
                    <a:pt x="130" y="210"/>
                  </a:lnTo>
                  <a:lnTo>
                    <a:pt x="142" y="216"/>
                  </a:lnTo>
                  <a:lnTo>
                    <a:pt x="154" y="218"/>
                  </a:lnTo>
                  <a:lnTo>
                    <a:pt x="168" y="220"/>
                  </a:lnTo>
                  <a:lnTo>
                    <a:pt x="184" y="220"/>
                  </a:lnTo>
                  <a:lnTo>
                    <a:pt x="184" y="220"/>
                  </a:lnTo>
                  <a:lnTo>
                    <a:pt x="194" y="218"/>
                  </a:lnTo>
                  <a:lnTo>
                    <a:pt x="204" y="212"/>
                  </a:lnTo>
                  <a:lnTo>
                    <a:pt x="216" y="208"/>
                  </a:lnTo>
                  <a:lnTo>
                    <a:pt x="228" y="204"/>
                  </a:lnTo>
                  <a:lnTo>
                    <a:pt x="228" y="204"/>
                  </a:lnTo>
                  <a:lnTo>
                    <a:pt x="254" y="200"/>
                  </a:lnTo>
                  <a:lnTo>
                    <a:pt x="270" y="200"/>
                  </a:lnTo>
                  <a:lnTo>
                    <a:pt x="280" y="200"/>
                  </a:lnTo>
                  <a:lnTo>
                    <a:pt x="280" y="200"/>
                  </a:lnTo>
                  <a:lnTo>
                    <a:pt x="288" y="206"/>
                  </a:lnTo>
                  <a:lnTo>
                    <a:pt x="294" y="212"/>
                  </a:lnTo>
                  <a:lnTo>
                    <a:pt x="302" y="222"/>
                  </a:lnTo>
                  <a:lnTo>
                    <a:pt x="302" y="2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1" name="Freeform 54"/>
            <p:cNvSpPr>
              <a:spLocks/>
            </p:cNvSpPr>
            <p:nvPr/>
          </p:nvSpPr>
          <p:spPr bwMode="auto">
            <a:xfrm>
              <a:off x="2902" y="2484"/>
              <a:ext cx="122" cy="94"/>
            </a:xfrm>
            <a:custGeom>
              <a:avLst/>
              <a:gdLst>
                <a:gd name="T0" fmla="*/ 56 w 122"/>
                <a:gd name="T1" fmla="*/ 0 h 94"/>
                <a:gd name="T2" fmla="*/ 56 w 122"/>
                <a:gd name="T3" fmla="*/ 0 h 94"/>
                <a:gd name="T4" fmla="*/ 42 w 122"/>
                <a:gd name="T5" fmla="*/ 4 h 94"/>
                <a:gd name="T6" fmla="*/ 32 w 122"/>
                <a:gd name="T7" fmla="*/ 8 h 94"/>
                <a:gd name="T8" fmla="*/ 22 w 122"/>
                <a:gd name="T9" fmla="*/ 14 h 94"/>
                <a:gd name="T10" fmla="*/ 14 w 122"/>
                <a:gd name="T11" fmla="*/ 20 h 94"/>
                <a:gd name="T12" fmla="*/ 6 w 122"/>
                <a:gd name="T13" fmla="*/ 28 h 94"/>
                <a:gd name="T14" fmla="*/ 2 w 122"/>
                <a:gd name="T15" fmla="*/ 38 h 94"/>
                <a:gd name="T16" fmla="*/ 0 w 122"/>
                <a:gd name="T17" fmla="*/ 46 h 94"/>
                <a:gd name="T18" fmla="*/ 0 w 122"/>
                <a:gd name="T19" fmla="*/ 56 h 94"/>
                <a:gd name="T20" fmla="*/ 0 w 122"/>
                <a:gd name="T21" fmla="*/ 56 h 94"/>
                <a:gd name="T22" fmla="*/ 2 w 122"/>
                <a:gd name="T23" fmla="*/ 66 h 94"/>
                <a:gd name="T24" fmla="*/ 6 w 122"/>
                <a:gd name="T25" fmla="*/ 74 h 94"/>
                <a:gd name="T26" fmla="*/ 14 w 122"/>
                <a:gd name="T27" fmla="*/ 80 h 94"/>
                <a:gd name="T28" fmla="*/ 22 w 122"/>
                <a:gd name="T29" fmla="*/ 86 h 94"/>
                <a:gd name="T30" fmla="*/ 32 w 122"/>
                <a:gd name="T31" fmla="*/ 90 h 94"/>
                <a:gd name="T32" fmla="*/ 42 w 122"/>
                <a:gd name="T33" fmla="*/ 94 h 94"/>
                <a:gd name="T34" fmla="*/ 54 w 122"/>
                <a:gd name="T35" fmla="*/ 94 h 94"/>
                <a:gd name="T36" fmla="*/ 66 w 122"/>
                <a:gd name="T37" fmla="*/ 94 h 94"/>
                <a:gd name="T38" fmla="*/ 66 w 122"/>
                <a:gd name="T39" fmla="*/ 94 h 94"/>
                <a:gd name="T40" fmla="*/ 80 w 122"/>
                <a:gd name="T41" fmla="*/ 90 h 94"/>
                <a:gd name="T42" fmla="*/ 90 w 122"/>
                <a:gd name="T43" fmla="*/ 86 h 94"/>
                <a:gd name="T44" fmla="*/ 100 w 122"/>
                <a:gd name="T45" fmla="*/ 80 h 94"/>
                <a:gd name="T46" fmla="*/ 108 w 122"/>
                <a:gd name="T47" fmla="*/ 72 h 94"/>
                <a:gd name="T48" fmla="*/ 116 w 122"/>
                <a:gd name="T49" fmla="*/ 64 h 94"/>
                <a:gd name="T50" fmla="*/ 120 w 122"/>
                <a:gd name="T51" fmla="*/ 56 h 94"/>
                <a:gd name="T52" fmla="*/ 122 w 122"/>
                <a:gd name="T53" fmla="*/ 48 h 94"/>
                <a:gd name="T54" fmla="*/ 122 w 122"/>
                <a:gd name="T55" fmla="*/ 38 h 94"/>
                <a:gd name="T56" fmla="*/ 122 w 122"/>
                <a:gd name="T57" fmla="*/ 38 h 94"/>
                <a:gd name="T58" fmla="*/ 120 w 122"/>
                <a:gd name="T59" fmla="*/ 28 h 94"/>
                <a:gd name="T60" fmla="*/ 116 w 122"/>
                <a:gd name="T61" fmla="*/ 20 h 94"/>
                <a:gd name="T62" fmla="*/ 108 w 122"/>
                <a:gd name="T63" fmla="*/ 14 h 94"/>
                <a:gd name="T64" fmla="*/ 100 w 122"/>
                <a:gd name="T65" fmla="*/ 8 h 94"/>
                <a:gd name="T66" fmla="*/ 90 w 122"/>
                <a:gd name="T67" fmla="*/ 4 h 94"/>
                <a:gd name="T68" fmla="*/ 80 w 122"/>
                <a:gd name="T69" fmla="*/ 0 h 94"/>
                <a:gd name="T70" fmla="*/ 68 w 122"/>
                <a:gd name="T71" fmla="*/ 0 h 94"/>
                <a:gd name="T72" fmla="*/ 56 w 122"/>
                <a:gd name="T73" fmla="*/ 0 h 94"/>
                <a:gd name="T74" fmla="*/ 56 w 122"/>
                <a:gd name="T7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94">
                  <a:moveTo>
                    <a:pt x="56" y="0"/>
                  </a:moveTo>
                  <a:lnTo>
                    <a:pt x="56" y="0"/>
                  </a:lnTo>
                  <a:lnTo>
                    <a:pt x="42" y="4"/>
                  </a:lnTo>
                  <a:lnTo>
                    <a:pt x="32" y="8"/>
                  </a:lnTo>
                  <a:lnTo>
                    <a:pt x="22" y="14"/>
                  </a:lnTo>
                  <a:lnTo>
                    <a:pt x="14" y="20"/>
                  </a:lnTo>
                  <a:lnTo>
                    <a:pt x="6" y="28"/>
                  </a:lnTo>
                  <a:lnTo>
                    <a:pt x="2" y="38"/>
                  </a:lnTo>
                  <a:lnTo>
                    <a:pt x="0" y="46"/>
                  </a:lnTo>
                  <a:lnTo>
                    <a:pt x="0" y="56"/>
                  </a:lnTo>
                  <a:lnTo>
                    <a:pt x="0" y="56"/>
                  </a:lnTo>
                  <a:lnTo>
                    <a:pt x="2" y="66"/>
                  </a:lnTo>
                  <a:lnTo>
                    <a:pt x="6" y="74"/>
                  </a:lnTo>
                  <a:lnTo>
                    <a:pt x="14" y="80"/>
                  </a:lnTo>
                  <a:lnTo>
                    <a:pt x="22" y="86"/>
                  </a:lnTo>
                  <a:lnTo>
                    <a:pt x="32" y="90"/>
                  </a:lnTo>
                  <a:lnTo>
                    <a:pt x="42" y="94"/>
                  </a:lnTo>
                  <a:lnTo>
                    <a:pt x="54" y="94"/>
                  </a:lnTo>
                  <a:lnTo>
                    <a:pt x="66" y="94"/>
                  </a:lnTo>
                  <a:lnTo>
                    <a:pt x="66" y="94"/>
                  </a:lnTo>
                  <a:lnTo>
                    <a:pt x="80" y="90"/>
                  </a:lnTo>
                  <a:lnTo>
                    <a:pt x="90" y="86"/>
                  </a:lnTo>
                  <a:lnTo>
                    <a:pt x="100" y="80"/>
                  </a:lnTo>
                  <a:lnTo>
                    <a:pt x="108" y="72"/>
                  </a:lnTo>
                  <a:lnTo>
                    <a:pt x="116" y="64"/>
                  </a:lnTo>
                  <a:lnTo>
                    <a:pt x="120" y="56"/>
                  </a:lnTo>
                  <a:lnTo>
                    <a:pt x="122" y="48"/>
                  </a:lnTo>
                  <a:lnTo>
                    <a:pt x="122" y="38"/>
                  </a:lnTo>
                  <a:lnTo>
                    <a:pt x="122" y="38"/>
                  </a:lnTo>
                  <a:lnTo>
                    <a:pt x="120" y="28"/>
                  </a:lnTo>
                  <a:lnTo>
                    <a:pt x="116" y="20"/>
                  </a:lnTo>
                  <a:lnTo>
                    <a:pt x="108" y="14"/>
                  </a:lnTo>
                  <a:lnTo>
                    <a:pt x="100" y="8"/>
                  </a:lnTo>
                  <a:lnTo>
                    <a:pt x="90" y="4"/>
                  </a:lnTo>
                  <a:lnTo>
                    <a:pt x="80" y="0"/>
                  </a:lnTo>
                  <a:lnTo>
                    <a:pt x="68" y="0"/>
                  </a:lnTo>
                  <a:lnTo>
                    <a:pt x="56" y="0"/>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2" name="Freeform 55"/>
            <p:cNvSpPr>
              <a:spLocks/>
            </p:cNvSpPr>
            <p:nvPr/>
          </p:nvSpPr>
          <p:spPr bwMode="auto">
            <a:xfrm>
              <a:off x="2910" y="2492"/>
              <a:ext cx="106" cy="76"/>
            </a:xfrm>
            <a:custGeom>
              <a:avLst/>
              <a:gdLst>
                <a:gd name="T0" fmla="*/ 48 w 106"/>
                <a:gd name="T1" fmla="*/ 2 h 76"/>
                <a:gd name="T2" fmla="*/ 48 w 106"/>
                <a:gd name="T3" fmla="*/ 2 h 76"/>
                <a:gd name="T4" fmla="*/ 38 w 106"/>
                <a:gd name="T5" fmla="*/ 4 h 76"/>
                <a:gd name="T6" fmla="*/ 28 w 106"/>
                <a:gd name="T7" fmla="*/ 8 h 76"/>
                <a:gd name="T8" fmla="*/ 18 w 106"/>
                <a:gd name="T9" fmla="*/ 12 h 76"/>
                <a:gd name="T10" fmla="*/ 12 w 106"/>
                <a:gd name="T11" fmla="*/ 18 h 76"/>
                <a:gd name="T12" fmla="*/ 6 w 106"/>
                <a:gd name="T13" fmla="*/ 24 h 76"/>
                <a:gd name="T14" fmla="*/ 2 w 106"/>
                <a:gd name="T15" fmla="*/ 32 h 76"/>
                <a:gd name="T16" fmla="*/ 0 w 106"/>
                <a:gd name="T17" fmla="*/ 38 h 76"/>
                <a:gd name="T18" fmla="*/ 0 w 106"/>
                <a:gd name="T19" fmla="*/ 46 h 76"/>
                <a:gd name="T20" fmla="*/ 0 w 106"/>
                <a:gd name="T21" fmla="*/ 46 h 76"/>
                <a:gd name="T22" fmla="*/ 2 w 106"/>
                <a:gd name="T23" fmla="*/ 54 h 76"/>
                <a:gd name="T24" fmla="*/ 6 w 106"/>
                <a:gd name="T25" fmla="*/ 60 h 76"/>
                <a:gd name="T26" fmla="*/ 12 w 106"/>
                <a:gd name="T27" fmla="*/ 66 h 76"/>
                <a:gd name="T28" fmla="*/ 18 w 106"/>
                <a:gd name="T29" fmla="*/ 70 h 76"/>
                <a:gd name="T30" fmla="*/ 28 w 106"/>
                <a:gd name="T31" fmla="*/ 74 h 76"/>
                <a:gd name="T32" fmla="*/ 36 w 106"/>
                <a:gd name="T33" fmla="*/ 76 h 76"/>
                <a:gd name="T34" fmla="*/ 48 w 106"/>
                <a:gd name="T35" fmla="*/ 76 h 76"/>
                <a:gd name="T36" fmla="*/ 58 w 106"/>
                <a:gd name="T37" fmla="*/ 76 h 76"/>
                <a:gd name="T38" fmla="*/ 58 w 106"/>
                <a:gd name="T39" fmla="*/ 76 h 76"/>
                <a:gd name="T40" fmla="*/ 68 w 106"/>
                <a:gd name="T41" fmla="*/ 74 h 76"/>
                <a:gd name="T42" fmla="*/ 78 w 106"/>
                <a:gd name="T43" fmla="*/ 70 h 76"/>
                <a:gd name="T44" fmla="*/ 88 w 106"/>
                <a:gd name="T45" fmla="*/ 66 h 76"/>
                <a:gd name="T46" fmla="*/ 94 w 106"/>
                <a:gd name="T47" fmla="*/ 60 h 76"/>
                <a:gd name="T48" fmla="*/ 100 w 106"/>
                <a:gd name="T49" fmla="*/ 54 h 76"/>
                <a:gd name="T50" fmla="*/ 104 w 106"/>
                <a:gd name="T51" fmla="*/ 46 h 76"/>
                <a:gd name="T52" fmla="*/ 106 w 106"/>
                <a:gd name="T53" fmla="*/ 38 h 76"/>
                <a:gd name="T54" fmla="*/ 106 w 106"/>
                <a:gd name="T55" fmla="*/ 32 h 76"/>
                <a:gd name="T56" fmla="*/ 106 w 106"/>
                <a:gd name="T57" fmla="*/ 32 h 76"/>
                <a:gd name="T58" fmla="*/ 104 w 106"/>
                <a:gd name="T59" fmla="*/ 24 h 76"/>
                <a:gd name="T60" fmla="*/ 100 w 106"/>
                <a:gd name="T61" fmla="*/ 18 h 76"/>
                <a:gd name="T62" fmla="*/ 94 w 106"/>
                <a:gd name="T63" fmla="*/ 12 h 76"/>
                <a:gd name="T64" fmla="*/ 88 w 106"/>
                <a:gd name="T65" fmla="*/ 8 h 76"/>
                <a:gd name="T66" fmla="*/ 78 w 106"/>
                <a:gd name="T67" fmla="*/ 4 h 76"/>
                <a:gd name="T68" fmla="*/ 70 w 106"/>
                <a:gd name="T69" fmla="*/ 2 h 76"/>
                <a:gd name="T70" fmla="*/ 58 w 106"/>
                <a:gd name="T71" fmla="*/ 0 h 76"/>
                <a:gd name="T72" fmla="*/ 48 w 106"/>
                <a:gd name="T73" fmla="*/ 2 h 76"/>
                <a:gd name="T74" fmla="*/ 48 w 106"/>
                <a:gd name="T75"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 h="76">
                  <a:moveTo>
                    <a:pt x="48" y="2"/>
                  </a:moveTo>
                  <a:lnTo>
                    <a:pt x="48" y="2"/>
                  </a:lnTo>
                  <a:lnTo>
                    <a:pt x="38" y="4"/>
                  </a:lnTo>
                  <a:lnTo>
                    <a:pt x="28" y="8"/>
                  </a:lnTo>
                  <a:lnTo>
                    <a:pt x="18" y="12"/>
                  </a:lnTo>
                  <a:lnTo>
                    <a:pt x="12" y="18"/>
                  </a:lnTo>
                  <a:lnTo>
                    <a:pt x="6" y="24"/>
                  </a:lnTo>
                  <a:lnTo>
                    <a:pt x="2" y="32"/>
                  </a:lnTo>
                  <a:lnTo>
                    <a:pt x="0" y="38"/>
                  </a:lnTo>
                  <a:lnTo>
                    <a:pt x="0" y="46"/>
                  </a:lnTo>
                  <a:lnTo>
                    <a:pt x="0" y="46"/>
                  </a:lnTo>
                  <a:lnTo>
                    <a:pt x="2" y="54"/>
                  </a:lnTo>
                  <a:lnTo>
                    <a:pt x="6" y="60"/>
                  </a:lnTo>
                  <a:lnTo>
                    <a:pt x="12" y="66"/>
                  </a:lnTo>
                  <a:lnTo>
                    <a:pt x="18" y="70"/>
                  </a:lnTo>
                  <a:lnTo>
                    <a:pt x="28" y="74"/>
                  </a:lnTo>
                  <a:lnTo>
                    <a:pt x="36" y="76"/>
                  </a:lnTo>
                  <a:lnTo>
                    <a:pt x="48" y="76"/>
                  </a:lnTo>
                  <a:lnTo>
                    <a:pt x="58" y="76"/>
                  </a:lnTo>
                  <a:lnTo>
                    <a:pt x="58" y="76"/>
                  </a:lnTo>
                  <a:lnTo>
                    <a:pt x="68" y="74"/>
                  </a:lnTo>
                  <a:lnTo>
                    <a:pt x="78" y="70"/>
                  </a:lnTo>
                  <a:lnTo>
                    <a:pt x="88" y="66"/>
                  </a:lnTo>
                  <a:lnTo>
                    <a:pt x="94" y="60"/>
                  </a:lnTo>
                  <a:lnTo>
                    <a:pt x="100" y="54"/>
                  </a:lnTo>
                  <a:lnTo>
                    <a:pt x="104" y="46"/>
                  </a:lnTo>
                  <a:lnTo>
                    <a:pt x="106" y="38"/>
                  </a:lnTo>
                  <a:lnTo>
                    <a:pt x="106" y="32"/>
                  </a:lnTo>
                  <a:lnTo>
                    <a:pt x="106" y="32"/>
                  </a:lnTo>
                  <a:lnTo>
                    <a:pt x="104" y="24"/>
                  </a:lnTo>
                  <a:lnTo>
                    <a:pt x="100" y="18"/>
                  </a:lnTo>
                  <a:lnTo>
                    <a:pt x="94" y="12"/>
                  </a:lnTo>
                  <a:lnTo>
                    <a:pt x="88" y="8"/>
                  </a:lnTo>
                  <a:lnTo>
                    <a:pt x="78" y="4"/>
                  </a:lnTo>
                  <a:lnTo>
                    <a:pt x="70" y="2"/>
                  </a:lnTo>
                  <a:lnTo>
                    <a:pt x="58" y="0"/>
                  </a:lnTo>
                  <a:lnTo>
                    <a:pt x="48" y="2"/>
                  </a:lnTo>
                  <a:lnTo>
                    <a:pt x="4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3" name="Freeform 56"/>
            <p:cNvSpPr>
              <a:spLocks/>
            </p:cNvSpPr>
            <p:nvPr/>
          </p:nvSpPr>
          <p:spPr bwMode="auto">
            <a:xfrm>
              <a:off x="2938" y="2492"/>
              <a:ext cx="78" cy="76"/>
            </a:xfrm>
            <a:custGeom>
              <a:avLst/>
              <a:gdLst>
                <a:gd name="T0" fmla="*/ 78 w 78"/>
                <a:gd name="T1" fmla="*/ 32 h 76"/>
                <a:gd name="T2" fmla="*/ 78 w 78"/>
                <a:gd name="T3" fmla="*/ 32 h 76"/>
                <a:gd name="T4" fmla="*/ 76 w 78"/>
                <a:gd name="T5" fmla="*/ 24 h 76"/>
                <a:gd name="T6" fmla="*/ 74 w 78"/>
                <a:gd name="T7" fmla="*/ 18 h 76"/>
                <a:gd name="T8" fmla="*/ 68 w 78"/>
                <a:gd name="T9" fmla="*/ 12 h 76"/>
                <a:gd name="T10" fmla="*/ 62 w 78"/>
                <a:gd name="T11" fmla="*/ 8 h 76"/>
                <a:gd name="T12" fmla="*/ 54 w 78"/>
                <a:gd name="T13" fmla="*/ 4 h 76"/>
                <a:gd name="T14" fmla="*/ 46 w 78"/>
                <a:gd name="T15" fmla="*/ 2 h 76"/>
                <a:gd name="T16" fmla="*/ 36 w 78"/>
                <a:gd name="T17" fmla="*/ 0 h 76"/>
                <a:gd name="T18" fmla="*/ 26 w 78"/>
                <a:gd name="T19" fmla="*/ 0 h 76"/>
                <a:gd name="T20" fmla="*/ 26 w 78"/>
                <a:gd name="T21" fmla="*/ 0 h 76"/>
                <a:gd name="T22" fmla="*/ 38 w 78"/>
                <a:gd name="T23" fmla="*/ 6 h 76"/>
                <a:gd name="T24" fmla="*/ 46 w 78"/>
                <a:gd name="T25" fmla="*/ 12 h 76"/>
                <a:gd name="T26" fmla="*/ 52 w 78"/>
                <a:gd name="T27" fmla="*/ 20 h 76"/>
                <a:gd name="T28" fmla="*/ 54 w 78"/>
                <a:gd name="T29" fmla="*/ 28 h 76"/>
                <a:gd name="T30" fmla="*/ 54 w 78"/>
                <a:gd name="T31" fmla="*/ 28 h 76"/>
                <a:gd name="T32" fmla="*/ 54 w 78"/>
                <a:gd name="T33" fmla="*/ 36 h 76"/>
                <a:gd name="T34" fmla="*/ 52 w 78"/>
                <a:gd name="T35" fmla="*/ 44 h 76"/>
                <a:gd name="T36" fmla="*/ 48 w 78"/>
                <a:gd name="T37" fmla="*/ 50 h 76"/>
                <a:gd name="T38" fmla="*/ 42 w 78"/>
                <a:gd name="T39" fmla="*/ 58 h 76"/>
                <a:gd name="T40" fmla="*/ 36 w 78"/>
                <a:gd name="T41" fmla="*/ 62 h 76"/>
                <a:gd name="T42" fmla="*/ 26 w 78"/>
                <a:gd name="T43" fmla="*/ 68 h 76"/>
                <a:gd name="T44" fmla="*/ 16 w 78"/>
                <a:gd name="T45" fmla="*/ 72 h 76"/>
                <a:gd name="T46" fmla="*/ 6 w 78"/>
                <a:gd name="T47" fmla="*/ 74 h 76"/>
                <a:gd name="T48" fmla="*/ 6 w 78"/>
                <a:gd name="T49" fmla="*/ 74 h 76"/>
                <a:gd name="T50" fmla="*/ 0 w 78"/>
                <a:gd name="T51" fmla="*/ 74 h 76"/>
                <a:gd name="T52" fmla="*/ 0 w 78"/>
                <a:gd name="T53" fmla="*/ 74 h 76"/>
                <a:gd name="T54" fmla="*/ 14 w 78"/>
                <a:gd name="T55" fmla="*/ 76 h 76"/>
                <a:gd name="T56" fmla="*/ 30 w 78"/>
                <a:gd name="T57" fmla="*/ 76 h 76"/>
                <a:gd name="T58" fmla="*/ 30 w 78"/>
                <a:gd name="T59" fmla="*/ 76 h 76"/>
                <a:gd name="T60" fmla="*/ 40 w 78"/>
                <a:gd name="T61" fmla="*/ 74 h 76"/>
                <a:gd name="T62" fmla="*/ 50 w 78"/>
                <a:gd name="T63" fmla="*/ 70 h 76"/>
                <a:gd name="T64" fmla="*/ 60 w 78"/>
                <a:gd name="T65" fmla="*/ 66 h 76"/>
                <a:gd name="T66" fmla="*/ 66 w 78"/>
                <a:gd name="T67" fmla="*/ 60 h 76"/>
                <a:gd name="T68" fmla="*/ 72 w 78"/>
                <a:gd name="T69" fmla="*/ 54 h 76"/>
                <a:gd name="T70" fmla="*/ 76 w 78"/>
                <a:gd name="T71" fmla="*/ 46 h 76"/>
                <a:gd name="T72" fmla="*/ 78 w 78"/>
                <a:gd name="T73" fmla="*/ 38 h 76"/>
                <a:gd name="T74" fmla="*/ 78 w 78"/>
                <a:gd name="T75" fmla="*/ 32 h 76"/>
                <a:gd name="T76" fmla="*/ 78 w 78"/>
                <a:gd name="T77" fmla="*/ 3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76">
                  <a:moveTo>
                    <a:pt x="78" y="32"/>
                  </a:moveTo>
                  <a:lnTo>
                    <a:pt x="78" y="32"/>
                  </a:lnTo>
                  <a:lnTo>
                    <a:pt x="76" y="24"/>
                  </a:lnTo>
                  <a:lnTo>
                    <a:pt x="74" y="18"/>
                  </a:lnTo>
                  <a:lnTo>
                    <a:pt x="68" y="12"/>
                  </a:lnTo>
                  <a:lnTo>
                    <a:pt x="62" y="8"/>
                  </a:lnTo>
                  <a:lnTo>
                    <a:pt x="54" y="4"/>
                  </a:lnTo>
                  <a:lnTo>
                    <a:pt x="46" y="2"/>
                  </a:lnTo>
                  <a:lnTo>
                    <a:pt x="36" y="0"/>
                  </a:lnTo>
                  <a:lnTo>
                    <a:pt x="26" y="0"/>
                  </a:lnTo>
                  <a:lnTo>
                    <a:pt x="26" y="0"/>
                  </a:lnTo>
                  <a:lnTo>
                    <a:pt x="38" y="6"/>
                  </a:lnTo>
                  <a:lnTo>
                    <a:pt x="46" y="12"/>
                  </a:lnTo>
                  <a:lnTo>
                    <a:pt x="52" y="20"/>
                  </a:lnTo>
                  <a:lnTo>
                    <a:pt x="54" y="28"/>
                  </a:lnTo>
                  <a:lnTo>
                    <a:pt x="54" y="28"/>
                  </a:lnTo>
                  <a:lnTo>
                    <a:pt x="54" y="36"/>
                  </a:lnTo>
                  <a:lnTo>
                    <a:pt x="52" y="44"/>
                  </a:lnTo>
                  <a:lnTo>
                    <a:pt x="48" y="50"/>
                  </a:lnTo>
                  <a:lnTo>
                    <a:pt x="42" y="58"/>
                  </a:lnTo>
                  <a:lnTo>
                    <a:pt x="36" y="62"/>
                  </a:lnTo>
                  <a:lnTo>
                    <a:pt x="26" y="68"/>
                  </a:lnTo>
                  <a:lnTo>
                    <a:pt x="16" y="72"/>
                  </a:lnTo>
                  <a:lnTo>
                    <a:pt x="6" y="74"/>
                  </a:lnTo>
                  <a:lnTo>
                    <a:pt x="6" y="74"/>
                  </a:lnTo>
                  <a:lnTo>
                    <a:pt x="0" y="74"/>
                  </a:lnTo>
                  <a:lnTo>
                    <a:pt x="0" y="74"/>
                  </a:lnTo>
                  <a:lnTo>
                    <a:pt x="14" y="76"/>
                  </a:lnTo>
                  <a:lnTo>
                    <a:pt x="30" y="76"/>
                  </a:lnTo>
                  <a:lnTo>
                    <a:pt x="30" y="76"/>
                  </a:lnTo>
                  <a:lnTo>
                    <a:pt x="40" y="74"/>
                  </a:lnTo>
                  <a:lnTo>
                    <a:pt x="50" y="70"/>
                  </a:lnTo>
                  <a:lnTo>
                    <a:pt x="60" y="66"/>
                  </a:lnTo>
                  <a:lnTo>
                    <a:pt x="66" y="60"/>
                  </a:lnTo>
                  <a:lnTo>
                    <a:pt x="72" y="54"/>
                  </a:lnTo>
                  <a:lnTo>
                    <a:pt x="76" y="46"/>
                  </a:lnTo>
                  <a:lnTo>
                    <a:pt x="78" y="38"/>
                  </a:lnTo>
                  <a:lnTo>
                    <a:pt x="78" y="32"/>
                  </a:lnTo>
                  <a:lnTo>
                    <a:pt x="78" y="3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4" name="Freeform 57"/>
            <p:cNvSpPr>
              <a:spLocks/>
            </p:cNvSpPr>
            <p:nvPr/>
          </p:nvSpPr>
          <p:spPr bwMode="auto">
            <a:xfrm>
              <a:off x="2834" y="2256"/>
              <a:ext cx="260" cy="282"/>
            </a:xfrm>
            <a:custGeom>
              <a:avLst/>
              <a:gdLst>
                <a:gd name="T0" fmla="*/ 40 w 260"/>
                <a:gd name="T1" fmla="*/ 94 h 282"/>
                <a:gd name="T2" fmla="*/ 30 w 260"/>
                <a:gd name="T3" fmla="*/ 76 h 282"/>
                <a:gd name="T4" fmla="*/ 12 w 260"/>
                <a:gd name="T5" fmla="*/ 62 h 282"/>
                <a:gd name="T6" fmla="*/ 0 w 260"/>
                <a:gd name="T7" fmla="*/ 48 h 282"/>
                <a:gd name="T8" fmla="*/ 0 w 260"/>
                <a:gd name="T9" fmla="*/ 40 h 282"/>
                <a:gd name="T10" fmla="*/ 6 w 260"/>
                <a:gd name="T11" fmla="*/ 32 h 282"/>
                <a:gd name="T12" fmla="*/ 18 w 260"/>
                <a:gd name="T13" fmla="*/ 26 h 282"/>
                <a:gd name="T14" fmla="*/ 42 w 260"/>
                <a:gd name="T15" fmla="*/ 30 h 282"/>
                <a:gd name="T16" fmla="*/ 58 w 260"/>
                <a:gd name="T17" fmla="*/ 46 h 282"/>
                <a:gd name="T18" fmla="*/ 70 w 260"/>
                <a:gd name="T19" fmla="*/ 68 h 282"/>
                <a:gd name="T20" fmla="*/ 74 w 260"/>
                <a:gd name="T21" fmla="*/ 80 h 282"/>
                <a:gd name="T22" fmla="*/ 80 w 260"/>
                <a:gd name="T23" fmla="*/ 88 h 282"/>
                <a:gd name="T24" fmla="*/ 94 w 260"/>
                <a:gd name="T25" fmla="*/ 88 h 282"/>
                <a:gd name="T26" fmla="*/ 134 w 260"/>
                <a:gd name="T27" fmla="*/ 74 h 282"/>
                <a:gd name="T28" fmla="*/ 172 w 260"/>
                <a:gd name="T29" fmla="*/ 50 h 282"/>
                <a:gd name="T30" fmla="*/ 196 w 260"/>
                <a:gd name="T31" fmla="*/ 32 h 282"/>
                <a:gd name="T32" fmla="*/ 206 w 260"/>
                <a:gd name="T33" fmla="*/ 18 h 282"/>
                <a:gd name="T34" fmla="*/ 222 w 260"/>
                <a:gd name="T35" fmla="*/ 4 h 282"/>
                <a:gd name="T36" fmla="*/ 236 w 260"/>
                <a:gd name="T37" fmla="*/ 0 h 282"/>
                <a:gd name="T38" fmla="*/ 246 w 260"/>
                <a:gd name="T39" fmla="*/ 2 h 282"/>
                <a:gd name="T40" fmla="*/ 258 w 260"/>
                <a:gd name="T41" fmla="*/ 8 h 282"/>
                <a:gd name="T42" fmla="*/ 260 w 260"/>
                <a:gd name="T43" fmla="*/ 20 h 282"/>
                <a:gd name="T44" fmla="*/ 246 w 260"/>
                <a:gd name="T45" fmla="*/ 46 h 282"/>
                <a:gd name="T46" fmla="*/ 236 w 260"/>
                <a:gd name="T47" fmla="*/ 60 h 282"/>
                <a:gd name="T48" fmla="*/ 222 w 260"/>
                <a:gd name="T49" fmla="*/ 80 h 282"/>
                <a:gd name="T50" fmla="*/ 216 w 260"/>
                <a:gd name="T51" fmla="*/ 86 h 282"/>
                <a:gd name="T52" fmla="*/ 222 w 260"/>
                <a:gd name="T53" fmla="*/ 100 h 282"/>
                <a:gd name="T54" fmla="*/ 220 w 260"/>
                <a:gd name="T55" fmla="*/ 116 h 282"/>
                <a:gd name="T56" fmla="*/ 224 w 260"/>
                <a:gd name="T57" fmla="*/ 124 h 282"/>
                <a:gd name="T58" fmla="*/ 228 w 260"/>
                <a:gd name="T59" fmla="*/ 144 h 282"/>
                <a:gd name="T60" fmla="*/ 226 w 260"/>
                <a:gd name="T61" fmla="*/ 154 h 282"/>
                <a:gd name="T62" fmla="*/ 230 w 260"/>
                <a:gd name="T63" fmla="*/ 172 h 282"/>
                <a:gd name="T64" fmla="*/ 228 w 260"/>
                <a:gd name="T65" fmla="*/ 186 h 282"/>
                <a:gd name="T66" fmla="*/ 212 w 260"/>
                <a:gd name="T67" fmla="*/ 212 h 282"/>
                <a:gd name="T68" fmla="*/ 182 w 260"/>
                <a:gd name="T69" fmla="*/ 250 h 282"/>
                <a:gd name="T70" fmla="*/ 176 w 260"/>
                <a:gd name="T71" fmla="*/ 264 h 282"/>
                <a:gd name="T72" fmla="*/ 172 w 260"/>
                <a:gd name="T73" fmla="*/ 274 h 282"/>
                <a:gd name="T74" fmla="*/ 160 w 260"/>
                <a:gd name="T75" fmla="*/ 278 h 282"/>
                <a:gd name="T76" fmla="*/ 128 w 260"/>
                <a:gd name="T77" fmla="*/ 282 h 282"/>
                <a:gd name="T78" fmla="*/ 98 w 260"/>
                <a:gd name="T79" fmla="*/ 276 h 282"/>
                <a:gd name="T80" fmla="*/ 86 w 260"/>
                <a:gd name="T81" fmla="*/ 268 h 282"/>
                <a:gd name="T82" fmla="*/ 86 w 260"/>
                <a:gd name="T83" fmla="*/ 264 h 282"/>
                <a:gd name="T84" fmla="*/ 72 w 260"/>
                <a:gd name="T85" fmla="*/ 236 h 282"/>
                <a:gd name="T86" fmla="*/ 56 w 260"/>
                <a:gd name="T87" fmla="*/ 206 h 282"/>
                <a:gd name="T88" fmla="*/ 50 w 260"/>
                <a:gd name="T89" fmla="*/ 184 h 282"/>
                <a:gd name="T90" fmla="*/ 46 w 260"/>
                <a:gd name="T91" fmla="*/ 134 h 282"/>
                <a:gd name="T92" fmla="*/ 44 w 260"/>
                <a:gd name="T93" fmla="*/ 110 h 282"/>
                <a:gd name="T94" fmla="*/ 40 w 260"/>
                <a:gd name="T95" fmla="*/ 9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0" h="282">
                  <a:moveTo>
                    <a:pt x="40" y="94"/>
                  </a:moveTo>
                  <a:lnTo>
                    <a:pt x="40" y="94"/>
                  </a:lnTo>
                  <a:lnTo>
                    <a:pt x="36" y="84"/>
                  </a:lnTo>
                  <a:lnTo>
                    <a:pt x="30" y="76"/>
                  </a:lnTo>
                  <a:lnTo>
                    <a:pt x="12" y="62"/>
                  </a:lnTo>
                  <a:lnTo>
                    <a:pt x="12" y="62"/>
                  </a:lnTo>
                  <a:lnTo>
                    <a:pt x="6" y="54"/>
                  </a:lnTo>
                  <a:lnTo>
                    <a:pt x="0" y="48"/>
                  </a:lnTo>
                  <a:lnTo>
                    <a:pt x="0" y="44"/>
                  </a:lnTo>
                  <a:lnTo>
                    <a:pt x="0" y="40"/>
                  </a:lnTo>
                  <a:lnTo>
                    <a:pt x="2" y="36"/>
                  </a:lnTo>
                  <a:lnTo>
                    <a:pt x="6" y="32"/>
                  </a:lnTo>
                  <a:lnTo>
                    <a:pt x="6" y="32"/>
                  </a:lnTo>
                  <a:lnTo>
                    <a:pt x="18" y="26"/>
                  </a:lnTo>
                  <a:lnTo>
                    <a:pt x="30" y="26"/>
                  </a:lnTo>
                  <a:lnTo>
                    <a:pt x="42" y="30"/>
                  </a:lnTo>
                  <a:lnTo>
                    <a:pt x="50" y="36"/>
                  </a:lnTo>
                  <a:lnTo>
                    <a:pt x="58" y="46"/>
                  </a:lnTo>
                  <a:lnTo>
                    <a:pt x="64" y="56"/>
                  </a:lnTo>
                  <a:lnTo>
                    <a:pt x="70" y="68"/>
                  </a:lnTo>
                  <a:lnTo>
                    <a:pt x="74" y="80"/>
                  </a:lnTo>
                  <a:lnTo>
                    <a:pt x="74" y="80"/>
                  </a:lnTo>
                  <a:lnTo>
                    <a:pt x="76" y="84"/>
                  </a:lnTo>
                  <a:lnTo>
                    <a:pt x="80" y="88"/>
                  </a:lnTo>
                  <a:lnTo>
                    <a:pt x="88" y="90"/>
                  </a:lnTo>
                  <a:lnTo>
                    <a:pt x="94" y="88"/>
                  </a:lnTo>
                  <a:lnTo>
                    <a:pt x="112" y="84"/>
                  </a:lnTo>
                  <a:lnTo>
                    <a:pt x="134" y="74"/>
                  </a:lnTo>
                  <a:lnTo>
                    <a:pt x="154" y="62"/>
                  </a:lnTo>
                  <a:lnTo>
                    <a:pt x="172" y="50"/>
                  </a:lnTo>
                  <a:lnTo>
                    <a:pt x="186" y="40"/>
                  </a:lnTo>
                  <a:lnTo>
                    <a:pt x="196" y="32"/>
                  </a:lnTo>
                  <a:lnTo>
                    <a:pt x="196" y="32"/>
                  </a:lnTo>
                  <a:lnTo>
                    <a:pt x="206" y="18"/>
                  </a:lnTo>
                  <a:lnTo>
                    <a:pt x="216" y="8"/>
                  </a:lnTo>
                  <a:lnTo>
                    <a:pt x="222" y="4"/>
                  </a:lnTo>
                  <a:lnTo>
                    <a:pt x="230" y="2"/>
                  </a:lnTo>
                  <a:lnTo>
                    <a:pt x="236" y="0"/>
                  </a:lnTo>
                  <a:lnTo>
                    <a:pt x="246" y="2"/>
                  </a:lnTo>
                  <a:lnTo>
                    <a:pt x="246" y="2"/>
                  </a:lnTo>
                  <a:lnTo>
                    <a:pt x="256" y="6"/>
                  </a:lnTo>
                  <a:lnTo>
                    <a:pt x="258" y="8"/>
                  </a:lnTo>
                  <a:lnTo>
                    <a:pt x="260" y="12"/>
                  </a:lnTo>
                  <a:lnTo>
                    <a:pt x="260" y="20"/>
                  </a:lnTo>
                  <a:lnTo>
                    <a:pt x="258" y="28"/>
                  </a:lnTo>
                  <a:lnTo>
                    <a:pt x="246" y="46"/>
                  </a:lnTo>
                  <a:lnTo>
                    <a:pt x="236" y="60"/>
                  </a:lnTo>
                  <a:lnTo>
                    <a:pt x="236" y="60"/>
                  </a:lnTo>
                  <a:lnTo>
                    <a:pt x="228" y="74"/>
                  </a:lnTo>
                  <a:lnTo>
                    <a:pt x="222" y="80"/>
                  </a:lnTo>
                  <a:lnTo>
                    <a:pt x="216" y="86"/>
                  </a:lnTo>
                  <a:lnTo>
                    <a:pt x="216" y="86"/>
                  </a:lnTo>
                  <a:lnTo>
                    <a:pt x="220" y="92"/>
                  </a:lnTo>
                  <a:lnTo>
                    <a:pt x="222" y="100"/>
                  </a:lnTo>
                  <a:lnTo>
                    <a:pt x="222" y="108"/>
                  </a:lnTo>
                  <a:lnTo>
                    <a:pt x="220" y="116"/>
                  </a:lnTo>
                  <a:lnTo>
                    <a:pt x="220" y="116"/>
                  </a:lnTo>
                  <a:lnTo>
                    <a:pt x="224" y="124"/>
                  </a:lnTo>
                  <a:lnTo>
                    <a:pt x="226" y="134"/>
                  </a:lnTo>
                  <a:lnTo>
                    <a:pt x="228" y="144"/>
                  </a:lnTo>
                  <a:lnTo>
                    <a:pt x="226" y="154"/>
                  </a:lnTo>
                  <a:lnTo>
                    <a:pt x="226" y="154"/>
                  </a:lnTo>
                  <a:lnTo>
                    <a:pt x="228" y="164"/>
                  </a:lnTo>
                  <a:lnTo>
                    <a:pt x="230" y="172"/>
                  </a:lnTo>
                  <a:lnTo>
                    <a:pt x="230" y="178"/>
                  </a:lnTo>
                  <a:lnTo>
                    <a:pt x="228" y="186"/>
                  </a:lnTo>
                  <a:lnTo>
                    <a:pt x="222" y="200"/>
                  </a:lnTo>
                  <a:lnTo>
                    <a:pt x="212" y="212"/>
                  </a:lnTo>
                  <a:lnTo>
                    <a:pt x="192" y="236"/>
                  </a:lnTo>
                  <a:lnTo>
                    <a:pt x="182" y="250"/>
                  </a:lnTo>
                  <a:lnTo>
                    <a:pt x="176" y="264"/>
                  </a:lnTo>
                  <a:lnTo>
                    <a:pt x="176" y="264"/>
                  </a:lnTo>
                  <a:lnTo>
                    <a:pt x="174" y="270"/>
                  </a:lnTo>
                  <a:lnTo>
                    <a:pt x="172" y="274"/>
                  </a:lnTo>
                  <a:lnTo>
                    <a:pt x="166" y="276"/>
                  </a:lnTo>
                  <a:lnTo>
                    <a:pt x="160" y="278"/>
                  </a:lnTo>
                  <a:lnTo>
                    <a:pt x="144" y="282"/>
                  </a:lnTo>
                  <a:lnTo>
                    <a:pt x="128" y="282"/>
                  </a:lnTo>
                  <a:lnTo>
                    <a:pt x="112" y="280"/>
                  </a:lnTo>
                  <a:lnTo>
                    <a:pt x="98" y="276"/>
                  </a:lnTo>
                  <a:lnTo>
                    <a:pt x="88" y="272"/>
                  </a:lnTo>
                  <a:lnTo>
                    <a:pt x="86" y="268"/>
                  </a:lnTo>
                  <a:lnTo>
                    <a:pt x="86" y="264"/>
                  </a:lnTo>
                  <a:lnTo>
                    <a:pt x="86" y="264"/>
                  </a:lnTo>
                  <a:lnTo>
                    <a:pt x="80" y="250"/>
                  </a:lnTo>
                  <a:lnTo>
                    <a:pt x="72" y="236"/>
                  </a:lnTo>
                  <a:lnTo>
                    <a:pt x="56" y="206"/>
                  </a:lnTo>
                  <a:lnTo>
                    <a:pt x="56" y="206"/>
                  </a:lnTo>
                  <a:lnTo>
                    <a:pt x="52" y="196"/>
                  </a:lnTo>
                  <a:lnTo>
                    <a:pt x="50" y="184"/>
                  </a:lnTo>
                  <a:lnTo>
                    <a:pt x="48" y="158"/>
                  </a:lnTo>
                  <a:lnTo>
                    <a:pt x="46" y="134"/>
                  </a:lnTo>
                  <a:lnTo>
                    <a:pt x="44" y="110"/>
                  </a:lnTo>
                  <a:lnTo>
                    <a:pt x="44" y="110"/>
                  </a:lnTo>
                  <a:lnTo>
                    <a:pt x="40" y="94"/>
                  </a:lnTo>
                  <a:lnTo>
                    <a:pt x="4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5" name="Freeform 58"/>
            <p:cNvSpPr>
              <a:spLocks noEditPoints="1"/>
            </p:cNvSpPr>
            <p:nvPr/>
          </p:nvSpPr>
          <p:spPr bwMode="auto">
            <a:xfrm>
              <a:off x="2830" y="2252"/>
              <a:ext cx="268" cy="290"/>
            </a:xfrm>
            <a:custGeom>
              <a:avLst/>
              <a:gdLst>
                <a:gd name="T0" fmla="*/ 196 w 268"/>
                <a:gd name="T1" fmla="*/ 32 h 290"/>
                <a:gd name="T2" fmla="*/ 114 w 268"/>
                <a:gd name="T3" fmla="*/ 84 h 290"/>
                <a:gd name="T4" fmla="*/ 84 w 268"/>
                <a:gd name="T5" fmla="*/ 86 h 290"/>
                <a:gd name="T6" fmla="*/ 70 w 268"/>
                <a:gd name="T7" fmla="*/ 54 h 290"/>
                <a:gd name="T8" fmla="*/ 44 w 268"/>
                <a:gd name="T9" fmla="*/ 28 h 290"/>
                <a:gd name="T10" fmla="*/ 16 w 268"/>
                <a:gd name="T11" fmla="*/ 28 h 290"/>
                <a:gd name="T12" fmla="*/ 0 w 268"/>
                <a:gd name="T13" fmla="*/ 46 h 290"/>
                <a:gd name="T14" fmla="*/ 0 w 268"/>
                <a:gd name="T15" fmla="*/ 52 h 290"/>
                <a:gd name="T16" fmla="*/ 20 w 268"/>
                <a:gd name="T17" fmla="*/ 74 h 290"/>
                <a:gd name="T18" fmla="*/ 40 w 268"/>
                <a:gd name="T19" fmla="*/ 100 h 290"/>
                <a:gd name="T20" fmla="*/ 46 w 268"/>
                <a:gd name="T21" fmla="*/ 150 h 290"/>
                <a:gd name="T22" fmla="*/ 56 w 268"/>
                <a:gd name="T23" fmla="*/ 212 h 290"/>
                <a:gd name="T24" fmla="*/ 80 w 268"/>
                <a:gd name="T25" fmla="*/ 254 h 290"/>
                <a:gd name="T26" fmla="*/ 86 w 268"/>
                <a:gd name="T27" fmla="*/ 270 h 290"/>
                <a:gd name="T28" fmla="*/ 96 w 268"/>
                <a:gd name="T29" fmla="*/ 282 h 290"/>
                <a:gd name="T30" fmla="*/ 156 w 268"/>
                <a:gd name="T31" fmla="*/ 288 h 290"/>
                <a:gd name="T32" fmla="*/ 180 w 268"/>
                <a:gd name="T33" fmla="*/ 278 h 290"/>
                <a:gd name="T34" fmla="*/ 188 w 268"/>
                <a:gd name="T35" fmla="*/ 258 h 290"/>
                <a:gd name="T36" fmla="*/ 220 w 268"/>
                <a:gd name="T37" fmla="*/ 218 h 290"/>
                <a:gd name="T38" fmla="*/ 238 w 268"/>
                <a:gd name="T39" fmla="*/ 178 h 290"/>
                <a:gd name="T40" fmla="*/ 234 w 268"/>
                <a:gd name="T41" fmla="*/ 158 h 290"/>
                <a:gd name="T42" fmla="*/ 232 w 268"/>
                <a:gd name="T43" fmla="*/ 124 h 290"/>
                <a:gd name="T44" fmla="*/ 230 w 268"/>
                <a:gd name="T45" fmla="*/ 108 h 290"/>
                <a:gd name="T46" fmla="*/ 224 w 268"/>
                <a:gd name="T47" fmla="*/ 90 h 290"/>
                <a:gd name="T48" fmla="*/ 250 w 268"/>
                <a:gd name="T49" fmla="*/ 58 h 290"/>
                <a:gd name="T50" fmla="*/ 268 w 268"/>
                <a:gd name="T51" fmla="*/ 20 h 290"/>
                <a:gd name="T52" fmla="*/ 266 w 268"/>
                <a:gd name="T53" fmla="*/ 10 h 290"/>
                <a:gd name="T54" fmla="*/ 250 w 268"/>
                <a:gd name="T55" fmla="*/ 2 h 290"/>
                <a:gd name="T56" fmla="*/ 222 w 268"/>
                <a:gd name="T57" fmla="*/ 6 h 290"/>
                <a:gd name="T58" fmla="*/ 96 w 268"/>
                <a:gd name="T59" fmla="*/ 272 h 290"/>
                <a:gd name="T60" fmla="*/ 94 w 268"/>
                <a:gd name="T61" fmla="*/ 268 h 290"/>
                <a:gd name="T62" fmla="*/ 78 w 268"/>
                <a:gd name="T63" fmla="*/ 234 h 290"/>
                <a:gd name="T64" fmla="*/ 60 w 268"/>
                <a:gd name="T65" fmla="*/ 196 h 290"/>
                <a:gd name="T66" fmla="*/ 54 w 268"/>
                <a:gd name="T67" fmla="*/ 132 h 290"/>
                <a:gd name="T68" fmla="*/ 48 w 268"/>
                <a:gd name="T69" fmla="*/ 98 h 290"/>
                <a:gd name="T70" fmla="*/ 32 w 268"/>
                <a:gd name="T71" fmla="*/ 72 h 290"/>
                <a:gd name="T72" fmla="*/ 18 w 268"/>
                <a:gd name="T73" fmla="*/ 62 h 290"/>
                <a:gd name="T74" fmla="*/ 8 w 268"/>
                <a:gd name="T75" fmla="*/ 46 h 290"/>
                <a:gd name="T76" fmla="*/ 20 w 268"/>
                <a:gd name="T77" fmla="*/ 36 h 290"/>
                <a:gd name="T78" fmla="*/ 40 w 268"/>
                <a:gd name="T79" fmla="*/ 36 h 290"/>
                <a:gd name="T80" fmla="*/ 74 w 268"/>
                <a:gd name="T81" fmla="*/ 86 h 290"/>
                <a:gd name="T82" fmla="*/ 82 w 268"/>
                <a:gd name="T83" fmla="*/ 96 h 290"/>
                <a:gd name="T84" fmla="*/ 100 w 268"/>
                <a:gd name="T85" fmla="*/ 96 h 290"/>
                <a:gd name="T86" fmla="*/ 184 w 268"/>
                <a:gd name="T87" fmla="*/ 54 h 290"/>
                <a:gd name="T88" fmla="*/ 216 w 268"/>
                <a:gd name="T89" fmla="*/ 20 h 290"/>
                <a:gd name="T90" fmla="*/ 242 w 268"/>
                <a:gd name="T91" fmla="*/ 8 h 290"/>
                <a:gd name="T92" fmla="*/ 260 w 268"/>
                <a:gd name="T93" fmla="*/ 18 h 290"/>
                <a:gd name="T94" fmla="*/ 256 w 268"/>
                <a:gd name="T95" fmla="*/ 36 h 290"/>
                <a:gd name="T96" fmla="*/ 234 w 268"/>
                <a:gd name="T97" fmla="*/ 66 h 290"/>
                <a:gd name="T98" fmla="*/ 218 w 268"/>
                <a:gd name="T99" fmla="*/ 86 h 290"/>
                <a:gd name="T100" fmla="*/ 220 w 268"/>
                <a:gd name="T101" fmla="*/ 98 h 290"/>
                <a:gd name="T102" fmla="*/ 218 w 268"/>
                <a:gd name="T103" fmla="*/ 120 h 290"/>
                <a:gd name="T104" fmla="*/ 228 w 268"/>
                <a:gd name="T105" fmla="*/ 138 h 290"/>
                <a:gd name="T106" fmla="*/ 226 w 268"/>
                <a:gd name="T107" fmla="*/ 160 h 290"/>
                <a:gd name="T108" fmla="*/ 230 w 268"/>
                <a:gd name="T109" fmla="*/ 186 h 290"/>
                <a:gd name="T110" fmla="*/ 204 w 268"/>
                <a:gd name="T111" fmla="*/ 224 h 290"/>
                <a:gd name="T112" fmla="*/ 178 w 268"/>
                <a:gd name="T113" fmla="*/ 268 h 290"/>
                <a:gd name="T114" fmla="*/ 162 w 268"/>
                <a:gd name="T115" fmla="*/ 280 h 290"/>
                <a:gd name="T116" fmla="*/ 100 w 268"/>
                <a:gd name="T117" fmla="*/ 27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8" h="290">
                  <a:moveTo>
                    <a:pt x="202" y="26"/>
                  </a:moveTo>
                  <a:lnTo>
                    <a:pt x="202" y="26"/>
                  </a:lnTo>
                  <a:lnTo>
                    <a:pt x="196" y="32"/>
                  </a:lnTo>
                  <a:lnTo>
                    <a:pt x="196" y="32"/>
                  </a:lnTo>
                  <a:lnTo>
                    <a:pt x="178" y="48"/>
                  </a:lnTo>
                  <a:lnTo>
                    <a:pt x="148" y="68"/>
                  </a:lnTo>
                  <a:lnTo>
                    <a:pt x="130" y="78"/>
                  </a:lnTo>
                  <a:lnTo>
                    <a:pt x="114" y="84"/>
                  </a:lnTo>
                  <a:lnTo>
                    <a:pt x="100" y="88"/>
                  </a:lnTo>
                  <a:lnTo>
                    <a:pt x="88" y="88"/>
                  </a:lnTo>
                  <a:lnTo>
                    <a:pt x="88" y="88"/>
                  </a:lnTo>
                  <a:lnTo>
                    <a:pt x="84" y="86"/>
                  </a:lnTo>
                  <a:lnTo>
                    <a:pt x="80" y="82"/>
                  </a:lnTo>
                  <a:lnTo>
                    <a:pt x="80" y="82"/>
                  </a:lnTo>
                  <a:lnTo>
                    <a:pt x="76" y="70"/>
                  </a:lnTo>
                  <a:lnTo>
                    <a:pt x="70" y="54"/>
                  </a:lnTo>
                  <a:lnTo>
                    <a:pt x="64" y="46"/>
                  </a:lnTo>
                  <a:lnTo>
                    <a:pt x="58" y="40"/>
                  </a:lnTo>
                  <a:lnTo>
                    <a:pt x="52" y="34"/>
                  </a:lnTo>
                  <a:lnTo>
                    <a:pt x="44" y="28"/>
                  </a:lnTo>
                  <a:lnTo>
                    <a:pt x="44" y="28"/>
                  </a:lnTo>
                  <a:lnTo>
                    <a:pt x="36" y="26"/>
                  </a:lnTo>
                  <a:lnTo>
                    <a:pt x="26" y="26"/>
                  </a:lnTo>
                  <a:lnTo>
                    <a:pt x="16" y="28"/>
                  </a:lnTo>
                  <a:lnTo>
                    <a:pt x="6" y="34"/>
                  </a:lnTo>
                  <a:lnTo>
                    <a:pt x="6" y="34"/>
                  </a:lnTo>
                  <a:lnTo>
                    <a:pt x="2" y="40"/>
                  </a:lnTo>
                  <a:lnTo>
                    <a:pt x="0" y="46"/>
                  </a:lnTo>
                  <a:lnTo>
                    <a:pt x="0" y="46"/>
                  </a:lnTo>
                  <a:lnTo>
                    <a:pt x="0" y="46"/>
                  </a:lnTo>
                  <a:lnTo>
                    <a:pt x="0" y="46"/>
                  </a:lnTo>
                  <a:lnTo>
                    <a:pt x="0" y="52"/>
                  </a:lnTo>
                  <a:lnTo>
                    <a:pt x="4" y="58"/>
                  </a:lnTo>
                  <a:lnTo>
                    <a:pt x="14" y="68"/>
                  </a:lnTo>
                  <a:lnTo>
                    <a:pt x="20" y="74"/>
                  </a:lnTo>
                  <a:lnTo>
                    <a:pt x="20" y="74"/>
                  </a:lnTo>
                  <a:lnTo>
                    <a:pt x="32" y="84"/>
                  </a:lnTo>
                  <a:lnTo>
                    <a:pt x="38" y="90"/>
                  </a:lnTo>
                  <a:lnTo>
                    <a:pt x="40" y="100"/>
                  </a:lnTo>
                  <a:lnTo>
                    <a:pt x="40" y="100"/>
                  </a:lnTo>
                  <a:lnTo>
                    <a:pt x="44" y="114"/>
                  </a:lnTo>
                  <a:lnTo>
                    <a:pt x="44" y="114"/>
                  </a:lnTo>
                  <a:lnTo>
                    <a:pt x="46" y="132"/>
                  </a:lnTo>
                  <a:lnTo>
                    <a:pt x="46" y="150"/>
                  </a:lnTo>
                  <a:lnTo>
                    <a:pt x="46" y="150"/>
                  </a:lnTo>
                  <a:lnTo>
                    <a:pt x="48" y="182"/>
                  </a:lnTo>
                  <a:lnTo>
                    <a:pt x="52" y="198"/>
                  </a:lnTo>
                  <a:lnTo>
                    <a:pt x="56" y="212"/>
                  </a:lnTo>
                  <a:lnTo>
                    <a:pt x="56" y="212"/>
                  </a:lnTo>
                  <a:lnTo>
                    <a:pt x="70" y="238"/>
                  </a:lnTo>
                  <a:lnTo>
                    <a:pt x="70" y="238"/>
                  </a:lnTo>
                  <a:lnTo>
                    <a:pt x="80" y="254"/>
                  </a:lnTo>
                  <a:lnTo>
                    <a:pt x="86" y="268"/>
                  </a:lnTo>
                  <a:lnTo>
                    <a:pt x="86" y="268"/>
                  </a:lnTo>
                  <a:lnTo>
                    <a:pt x="86" y="270"/>
                  </a:lnTo>
                  <a:lnTo>
                    <a:pt x="86" y="270"/>
                  </a:lnTo>
                  <a:lnTo>
                    <a:pt x="88" y="274"/>
                  </a:lnTo>
                  <a:lnTo>
                    <a:pt x="90" y="278"/>
                  </a:lnTo>
                  <a:lnTo>
                    <a:pt x="90" y="278"/>
                  </a:lnTo>
                  <a:lnTo>
                    <a:pt x="96" y="282"/>
                  </a:lnTo>
                  <a:lnTo>
                    <a:pt x="104" y="286"/>
                  </a:lnTo>
                  <a:lnTo>
                    <a:pt x="124" y="290"/>
                  </a:lnTo>
                  <a:lnTo>
                    <a:pt x="146" y="290"/>
                  </a:lnTo>
                  <a:lnTo>
                    <a:pt x="156" y="288"/>
                  </a:lnTo>
                  <a:lnTo>
                    <a:pt x="164" y="286"/>
                  </a:lnTo>
                  <a:lnTo>
                    <a:pt x="164" y="286"/>
                  </a:lnTo>
                  <a:lnTo>
                    <a:pt x="174" y="282"/>
                  </a:lnTo>
                  <a:lnTo>
                    <a:pt x="180" y="278"/>
                  </a:lnTo>
                  <a:lnTo>
                    <a:pt x="184" y="274"/>
                  </a:lnTo>
                  <a:lnTo>
                    <a:pt x="184" y="270"/>
                  </a:lnTo>
                  <a:lnTo>
                    <a:pt x="184" y="270"/>
                  </a:lnTo>
                  <a:lnTo>
                    <a:pt x="188" y="258"/>
                  </a:lnTo>
                  <a:lnTo>
                    <a:pt x="194" y="248"/>
                  </a:lnTo>
                  <a:lnTo>
                    <a:pt x="210" y="228"/>
                  </a:lnTo>
                  <a:lnTo>
                    <a:pt x="210" y="228"/>
                  </a:lnTo>
                  <a:lnTo>
                    <a:pt x="220" y="218"/>
                  </a:lnTo>
                  <a:lnTo>
                    <a:pt x="230" y="206"/>
                  </a:lnTo>
                  <a:lnTo>
                    <a:pt x="236" y="192"/>
                  </a:lnTo>
                  <a:lnTo>
                    <a:pt x="238" y="186"/>
                  </a:lnTo>
                  <a:lnTo>
                    <a:pt x="238" y="178"/>
                  </a:lnTo>
                  <a:lnTo>
                    <a:pt x="238" y="178"/>
                  </a:lnTo>
                  <a:lnTo>
                    <a:pt x="236" y="168"/>
                  </a:lnTo>
                  <a:lnTo>
                    <a:pt x="234" y="158"/>
                  </a:lnTo>
                  <a:lnTo>
                    <a:pt x="234" y="158"/>
                  </a:lnTo>
                  <a:lnTo>
                    <a:pt x="236" y="144"/>
                  </a:lnTo>
                  <a:lnTo>
                    <a:pt x="236" y="144"/>
                  </a:lnTo>
                  <a:lnTo>
                    <a:pt x="234" y="130"/>
                  </a:lnTo>
                  <a:lnTo>
                    <a:pt x="232" y="124"/>
                  </a:lnTo>
                  <a:lnTo>
                    <a:pt x="228" y="120"/>
                  </a:lnTo>
                  <a:lnTo>
                    <a:pt x="228" y="120"/>
                  </a:lnTo>
                  <a:lnTo>
                    <a:pt x="230" y="114"/>
                  </a:lnTo>
                  <a:lnTo>
                    <a:pt x="230" y="108"/>
                  </a:lnTo>
                  <a:lnTo>
                    <a:pt x="230" y="108"/>
                  </a:lnTo>
                  <a:lnTo>
                    <a:pt x="228" y="98"/>
                  </a:lnTo>
                  <a:lnTo>
                    <a:pt x="224" y="90"/>
                  </a:lnTo>
                  <a:lnTo>
                    <a:pt x="224" y="90"/>
                  </a:lnTo>
                  <a:lnTo>
                    <a:pt x="234" y="82"/>
                  </a:lnTo>
                  <a:lnTo>
                    <a:pt x="242" y="70"/>
                  </a:lnTo>
                  <a:lnTo>
                    <a:pt x="244" y="66"/>
                  </a:lnTo>
                  <a:lnTo>
                    <a:pt x="250" y="58"/>
                  </a:lnTo>
                  <a:lnTo>
                    <a:pt x="250" y="58"/>
                  </a:lnTo>
                  <a:lnTo>
                    <a:pt x="262" y="40"/>
                  </a:lnTo>
                  <a:lnTo>
                    <a:pt x="266" y="30"/>
                  </a:lnTo>
                  <a:lnTo>
                    <a:pt x="268" y="20"/>
                  </a:lnTo>
                  <a:lnTo>
                    <a:pt x="268" y="20"/>
                  </a:lnTo>
                  <a:lnTo>
                    <a:pt x="268" y="14"/>
                  </a:lnTo>
                  <a:lnTo>
                    <a:pt x="268" y="14"/>
                  </a:lnTo>
                  <a:lnTo>
                    <a:pt x="266" y="10"/>
                  </a:lnTo>
                  <a:lnTo>
                    <a:pt x="262" y="6"/>
                  </a:lnTo>
                  <a:lnTo>
                    <a:pt x="256" y="4"/>
                  </a:lnTo>
                  <a:lnTo>
                    <a:pt x="250" y="2"/>
                  </a:lnTo>
                  <a:lnTo>
                    <a:pt x="250" y="2"/>
                  </a:lnTo>
                  <a:lnTo>
                    <a:pt x="242" y="0"/>
                  </a:lnTo>
                  <a:lnTo>
                    <a:pt x="234" y="2"/>
                  </a:lnTo>
                  <a:lnTo>
                    <a:pt x="228" y="4"/>
                  </a:lnTo>
                  <a:lnTo>
                    <a:pt x="222" y="6"/>
                  </a:lnTo>
                  <a:lnTo>
                    <a:pt x="210" y="16"/>
                  </a:lnTo>
                  <a:lnTo>
                    <a:pt x="202" y="26"/>
                  </a:lnTo>
                  <a:lnTo>
                    <a:pt x="202" y="26"/>
                  </a:lnTo>
                  <a:close/>
                  <a:moveTo>
                    <a:pt x="96" y="272"/>
                  </a:moveTo>
                  <a:lnTo>
                    <a:pt x="96" y="272"/>
                  </a:lnTo>
                  <a:lnTo>
                    <a:pt x="94" y="270"/>
                  </a:lnTo>
                  <a:lnTo>
                    <a:pt x="94" y="270"/>
                  </a:lnTo>
                  <a:lnTo>
                    <a:pt x="94" y="268"/>
                  </a:lnTo>
                  <a:lnTo>
                    <a:pt x="94" y="266"/>
                  </a:lnTo>
                  <a:lnTo>
                    <a:pt x="94" y="266"/>
                  </a:lnTo>
                  <a:lnTo>
                    <a:pt x="86" y="250"/>
                  </a:lnTo>
                  <a:lnTo>
                    <a:pt x="78" y="234"/>
                  </a:lnTo>
                  <a:lnTo>
                    <a:pt x="78" y="234"/>
                  </a:lnTo>
                  <a:lnTo>
                    <a:pt x="64" y="210"/>
                  </a:lnTo>
                  <a:lnTo>
                    <a:pt x="64" y="210"/>
                  </a:lnTo>
                  <a:lnTo>
                    <a:pt x="60" y="196"/>
                  </a:lnTo>
                  <a:lnTo>
                    <a:pt x="56" y="180"/>
                  </a:lnTo>
                  <a:lnTo>
                    <a:pt x="54" y="150"/>
                  </a:lnTo>
                  <a:lnTo>
                    <a:pt x="54" y="150"/>
                  </a:lnTo>
                  <a:lnTo>
                    <a:pt x="54" y="132"/>
                  </a:lnTo>
                  <a:lnTo>
                    <a:pt x="52" y="112"/>
                  </a:lnTo>
                  <a:lnTo>
                    <a:pt x="48" y="98"/>
                  </a:lnTo>
                  <a:lnTo>
                    <a:pt x="48" y="98"/>
                  </a:lnTo>
                  <a:lnTo>
                    <a:pt x="48" y="98"/>
                  </a:lnTo>
                  <a:lnTo>
                    <a:pt x="48" y="98"/>
                  </a:lnTo>
                  <a:lnTo>
                    <a:pt x="44" y="86"/>
                  </a:lnTo>
                  <a:lnTo>
                    <a:pt x="38" y="78"/>
                  </a:lnTo>
                  <a:lnTo>
                    <a:pt x="32" y="72"/>
                  </a:lnTo>
                  <a:lnTo>
                    <a:pt x="24" y="66"/>
                  </a:lnTo>
                  <a:lnTo>
                    <a:pt x="24" y="66"/>
                  </a:lnTo>
                  <a:lnTo>
                    <a:pt x="18" y="62"/>
                  </a:lnTo>
                  <a:lnTo>
                    <a:pt x="18" y="62"/>
                  </a:lnTo>
                  <a:lnTo>
                    <a:pt x="12" y="56"/>
                  </a:lnTo>
                  <a:lnTo>
                    <a:pt x="8" y="50"/>
                  </a:lnTo>
                  <a:lnTo>
                    <a:pt x="8" y="46"/>
                  </a:lnTo>
                  <a:lnTo>
                    <a:pt x="8" y="46"/>
                  </a:lnTo>
                  <a:lnTo>
                    <a:pt x="8" y="42"/>
                  </a:lnTo>
                  <a:lnTo>
                    <a:pt x="12" y="40"/>
                  </a:lnTo>
                  <a:lnTo>
                    <a:pt x="12" y="40"/>
                  </a:lnTo>
                  <a:lnTo>
                    <a:pt x="20" y="36"/>
                  </a:lnTo>
                  <a:lnTo>
                    <a:pt x="26" y="34"/>
                  </a:lnTo>
                  <a:lnTo>
                    <a:pt x="34" y="34"/>
                  </a:lnTo>
                  <a:lnTo>
                    <a:pt x="40" y="36"/>
                  </a:lnTo>
                  <a:lnTo>
                    <a:pt x="40" y="36"/>
                  </a:lnTo>
                  <a:lnTo>
                    <a:pt x="50" y="42"/>
                  </a:lnTo>
                  <a:lnTo>
                    <a:pt x="60" y="52"/>
                  </a:lnTo>
                  <a:lnTo>
                    <a:pt x="68" y="68"/>
                  </a:lnTo>
                  <a:lnTo>
                    <a:pt x="74" y="86"/>
                  </a:lnTo>
                  <a:lnTo>
                    <a:pt x="74" y="86"/>
                  </a:lnTo>
                  <a:lnTo>
                    <a:pt x="76" y="90"/>
                  </a:lnTo>
                  <a:lnTo>
                    <a:pt x="78" y="92"/>
                  </a:lnTo>
                  <a:lnTo>
                    <a:pt x="82" y="96"/>
                  </a:lnTo>
                  <a:lnTo>
                    <a:pt x="86" y="96"/>
                  </a:lnTo>
                  <a:lnTo>
                    <a:pt x="86" y="96"/>
                  </a:lnTo>
                  <a:lnTo>
                    <a:pt x="92" y="98"/>
                  </a:lnTo>
                  <a:lnTo>
                    <a:pt x="100" y="96"/>
                  </a:lnTo>
                  <a:lnTo>
                    <a:pt x="116" y="92"/>
                  </a:lnTo>
                  <a:lnTo>
                    <a:pt x="134" y="84"/>
                  </a:lnTo>
                  <a:lnTo>
                    <a:pt x="152" y="74"/>
                  </a:lnTo>
                  <a:lnTo>
                    <a:pt x="184" y="54"/>
                  </a:lnTo>
                  <a:lnTo>
                    <a:pt x="202" y="38"/>
                  </a:lnTo>
                  <a:lnTo>
                    <a:pt x="208" y="32"/>
                  </a:lnTo>
                  <a:lnTo>
                    <a:pt x="208" y="32"/>
                  </a:lnTo>
                  <a:lnTo>
                    <a:pt x="216" y="20"/>
                  </a:lnTo>
                  <a:lnTo>
                    <a:pt x="226" y="14"/>
                  </a:lnTo>
                  <a:lnTo>
                    <a:pt x="230" y="10"/>
                  </a:lnTo>
                  <a:lnTo>
                    <a:pt x="236" y="8"/>
                  </a:lnTo>
                  <a:lnTo>
                    <a:pt x="242" y="8"/>
                  </a:lnTo>
                  <a:lnTo>
                    <a:pt x="248" y="8"/>
                  </a:lnTo>
                  <a:lnTo>
                    <a:pt x="248" y="8"/>
                  </a:lnTo>
                  <a:lnTo>
                    <a:pt x="256" y="12"/>
                  </a:lnTo>
                  <a:lnTo>
                    <a:pt x="260" y="18"/>
                  </a:lnTo>
                  <a:lnTo>
                    <a:pt x="260" y="18"/>
                  </a:lnTo>
                  <a:lnTo>
                    <a:pt x="260" y="22"/>
                  </a:lnTo>
                  <a:lnTo>
                    <a:pt x="260" y="26"/>
                  </a:lnTo>
                  <a:lnTo>
                    <a:pt x="256" y="36"/>
                  </a:lnTo>
                  <a:lnTo>
                    <a:pt x="244" y="54"/>
                  </a:lnTo>
                  <a:lnTo>
                    <a:pt x="244" y="54"/>
                  </a:lnTo>
                  <a:lnTo>
                    <a:pt x="238" y="62"/>
                  </a:lnTo>
                  <a:lnTo>
                    <a:pt x="234" y="66"/>
                  </a:lnTo>
                  <a:lnTo>
                    <a:pt x="234" y="66"/>
                  </a:lnTo>
                  <a:lnTo>
                    <a:pt x="228" y="78"/>
                  </a:lnTo>
                  <a:lnTo>
                    <a:pt x="222" y="82"/>
                  </a:lnTo>
                  <a:lnTo>
                    <a:pt x="218" y="86"/>
                  </a:lnTo>
                  <a:lnTo>
                    <a:pt x="212" y="88"/>
                  </a:lnTo>
                  <a:lnTo>
                    <a:pt x="216" y="92"/>
                  </a:lnTo>
                  <a:lnTo>
                    <a:pt x="216" y="92"/>
                  </a:lnTo>
                  <a:lnTo>
                    <a:pt x="220" y="98"/>
                  </a:lnTo>
                  <a:lnTo>
                    <a:pt x="222" y="104"/>
                  </a:lnTo>
                  <a:lnTo>
                    <a:pt x="222" y="112"/>
                  </a:lnTo>
                  <a:lnTo>
                    <a:pt x="220" y="118"/>
                  </a:lnTo>
                  <a:lnTo>
                    <a:pt x="218" y="120"/>
                  </a:lnTo>
                  <a:lnTo>
                    <a:pt x="220" y="122"/>
                  </a:lnTo>
                  <a:lnTo>
                    <a:pt x="220" y="122"/>
                  </a:lnTo>
                  <a:lnTo>
                    <a:pt x="224" y="130"/>
                  </a:lnTo>
                  <a:lnTo>
                    <a:pt x="228" y="138"/>
                  </a:lnTo>
                  <a:lnTo>
                    <a:pt x="228" y="148"/>
                  </a:lnTo>
                  <a:lnTo>
                    <a:pt x="226" y="158"/>
                  </a:lnTo>
                  <a:lnTo>
                    <a:pt x="226" y="160"/>
                  </a:lnTo>
                  <a:lnTo>
                    <a:pt x="226" y="160"/>
                  </a:lnTo>
                  <a:lnTo>
                    <a:pt x="226" y="160"/>
                  </a:lnTo>
                  <a:lnTo>
                    <a:pt x="230" y="170"/>
                  </a:lnTo>
                  <a:lnTo>
                    <a:pt x="230" y="178"/>
                  </a:lnTo>
                  <a:lnTo>
                    <a:pt x="230" y="186"/>
                  </a:lnTo>
                  <a:lnTo>
                    <a:pt x="226" y="194"/>
                  </a:lnTo>
                  <a:lnTo>
                    <a:pt x="218" y="208"/>
                  </a:lnTo>
                  <a:lnTo>
                    <a:pt x="204" y="224"/>
                  </a:lnTo>
                  <a:lnTo>
                    <a:pt x="204" y="224"/>
                  </a:lnTo>
                  <a:lnTo>
                    <a:pt x="188" y="244"/>
                  </a:lnTo>
                  <a:lnTo>
                    <a:pt x="182" y="256"/>
                  </a:lnTo>
                  <a:lnTo>
                    <a:pt x="178" y="268"/>
                  </a:lnTo>
                  <a:lnTo>
                    <a:pt x="178" y="268"/>
                  </a:lnTo>
                  <a:lnTo>
                    <a:pt x="176" y="272"/>
                  </a:lnTo>
                  <a:lnTo>
                    <a:pt x="172" y="276"/>
                  </a:lnTo>
                  <a:lnTo>
                    <a:pt x="162" y="280"/>
                  </a:lnTo>
                  <a:lnTo>
                    <a:pt x="162" y="280"/>
                  </a:lnTo>
                  <a:lnTo>
                    <a:pt x="144" y="282"/>
                  </a:lnTo>
                  <a:lnTo>
                    <a:pt x="124" y="282"/>
                  </a:lnTo>
                  <a:lnTo>
                    <a:pt x="106" y="278"/>
                  </a:lnTo>
                  <a:lnTo>
                    <a:pt x="100" y="276"/>
                  </a:lnTo>
                  <a:lnTo>
                    <a:pt x="96" y="272"/>
                  </a:lnTo>
                  <a:lnTo>
                    <a:pt x="96"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6" name="Freeform 59"/>
            <p:cNvSpPr>
              <a:spLocks noEditPoints="1"/>
            </p:cNvSpPr>
            <p:nvPr/>
          </p:nvSpPr>
          <p:spPr bwMode="auto">
            <a:xfrm>
              <a:off x="3016" y="2362"/>
              <a:ext cx="42" cy="46"/>
            </a:xfrm>
            <a:custGeom>
              <a:avLst/>
              <a:gdLst>
                <a:gd name="T0" fmla="*/ 20 w 42"/>
                <a:gd name="T1" fmla="*/ 20 h 46"/>
                <a:gd name="T2" fmla="*/ 20 w 42"/>
                <a:gd name="T3" fmla="*/ 20 h 46"/>
                <a:gd name="T4" fmla="*/ 26 w 42"/>
                <a:gd name="T5" fmla="*/ 12 h 46"/>
                <a:gd name="T6" fmla="*/ 26 w 42"/>
                <a:gd name="T7" fmla="*/ 12 h 46"/>
                <a:gd name="T8" fmla="*/ 30 w 42"/>
                <a:gd name="T9" fmla="*/ 16 h 46"/>
                <a:gd name="T10" fmla="*/ 30 w 42"/>
                <a:gd name="T11" fmla="*/ 16 h 46"/>
                <a:gd name="T12" fmla="*/ 30 w 42"/>
                <a:gd name="T13" fmla="*/ 18 h 46"/>
                <a:gd name="T14" fmla="*/ 30 w 42"/>
                <a:gd name="T15" fmla="*/ 18 h 46"/>
                <a:gd name="T16" fmla="*/ 22 w 42"/>
                <a:gd name="T17" fmla="*/ 24 h 46"/>
                <a:gd name="T18" fmla="*/ 16 w 42"/>
                <a:gd name="T19" fmla="*/ 32 h 46"/>
                <a:gd name="T20" fmla="*/ 10 w 42"/>
                <a:gd name="T21" fmla="*/ 40 h 46"/>
                <a:gd name="T22" fmla="*/ 4 w 42"/>
                <a:gd name="T23" fmla="*/ 46 h 46"/>
                <a:gd name="T24" fmla="*/ 4 w 42"/>
                <a:gd name="T25" fmla="*/ 46 h 46"/>
                <a:gd name="T26" fmla="*/ 2 w 42"/>
                <a:gd name="T27" fmla="*/ 46 h 46"/>
                <a:gd name="T28" fmla="*/ 0 w 42"/>
                <a:gd name="T29" fmla="*/ 46 h 46"/>
                <a:gd name="T30" fmla="*/ 4 w 42"/>
                <a:gd name="T31" fmla="*/ 40 h 46"/>
                <a:gd name="T32" fmla="*/ 20 w 42"/>
                <a:gd name="T33" fmla="*/ 20 h 46"/>
                <a:gd name="T34" fmla="*/ 20 w 42"/>
                <a:gd name="T35" fmla="*/ 20 h 46"/>
                <a:gd name="T36" fmla="*/ 42 w 42"/>
                <a:gd name="T37" fmla="*/ 0 h 46"/>
                <a:gd name="T38" fmla="*/ 42 w 42"/>
                <a:gd name="T39" fmla="*/ 0 h 46"/>
                <a:gd name="T40" fmla="*/ 36 w 42"/>
                <a:gd name="T41" fmla="*/ 8 h 46"/>
                <a:gd name="T42" fmla="*/ 26 w 42"/>
                <a:gd name="T43" fmla="*/ 12 h 46"/>
                <a:gd name="T44" fmla="*/ 26 w 42"/>
                <a:gd name="T45" fmla="*/ 12 h 46"/>
                <a:gd name="T46" fmla="*/ 34 w 42"/>
                <a:gd name="T47" fmla="*/ 6 h 46"/>
                <a:gd name="T48" fmla="*/ 42 w 42"/>
                <a:gd name="T49" fmla="*/ 0 h 46"/>
                <a:gd name="T50" fmla="*/ 42 w 42"/>
                <a:gd name="T5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6">
                  <a:moveTo>
                    <a:pt x="20" y="20"/>
                  </a:moveTo>
                  <a:lnTo>
                    <a:pt x="20" y="20"/>
                  </a:lnTo>
                  <a:lnTo>
                    <a:pt x="26" y="12"/>
                  </a:lnTo>
                  <a:lnTo>
                    <a:pt x="26" y="12"/>
                  </a:lnTo>
                  <a:lnTo>
                    <a:pt x="30" y="16"/>
                  </a:lnTo>
                  <a:lnTo>
                    <a:pt x="30" y="16"/>
                  </a:lnTo>
                  <a:lnTo>
                    <a:pt x="30" y="18"/>
                  </a:lnTo>
                  <a:lnTo>
                    <a:pt x="30" y="18"/>
                  </a:lnTo>
                  <a:lnTo>
                    <a:pt x="22" y="24"/>
                  </a:lnTo>
                  <a:lnTo>
                    <a:pt x="16" y="32"/>
                  </a:lnTo>
                  <a:lnTo>
                    <a:pt x="10" y="40"/>
                  </a:lnTo>
                  <a:lnTo>
                    <a:pt x="4" y="46"/>
                  </a:lnTo>
                  <a:lnTo>
                    <a:pt x="4" y="46"/>
                  </a:lnTo>
                  <a:lnTo>
                    <a:pt x="2" y="46"/>
                  </a:lnTo>
                  <a:lnTo>
                    <a:pt x="0" y="46"/>
                  </a:lnTo>
                  <a:lnTo>
                    <a:pt x="4" y="40"/>
                  </a:lnTo>
                  <a:lnTo>
                    <a:pt x="20" y="20"/>
                  </a:lnTo>
                  <a:lnTo>
                    <a:pt x="20" y="20"/>
                  </a:lnTo>
                  <a:close/>
                  <a:moveTo>
                    <a:pt x="42" y="0"/>
                  </a:moveTo>
                  <a:lnTo>
                    <a:pt x="42" y="0"/>
                  </a:lnTo>
                  <a:lnTo>
                    <a:pt x="36" y="8"/>
                  </a:lnTo>
                  <a:lnTo>
                    <a:pt x="26" y="12"/>
                  </a:lnTo>
                  <a:lnTo>
                    <a:pt x="26" y="12"/>
                  </a:lnTo>
                  <a:lnTo>
                    <a:pt x="34" y="6"/>
                  </a:lnTo>
                  <a:lnTo>
                    <a:pt x="42"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7" name="Freeform 60"/>
            <p:cNvSpPr>
              <a:spLocks/>
            </p:cNvSpPr>
            <p:nvPr/>
          </p:nvSpPr>
          <p:spPr bwMode="auto">
            <a:xfrm>
              <a:off x="3038" y="2394"/>
              <a:ext cx="14" cy="26"/>
            </a:xfrm>
            <a:custGeom>
              <a:avLst/>
              <a:gdLst>
                <a:gd name="T0" fmla="*/ 14 w 14"/>
                <a:gd name="T1" fmla="*/ 0 h 26"/>
                <a:gd name="T2" fmla="*/ 14 w 14"/>
                <a:gd name="T3" fmla="*/ 0 h 26"/>
                <a:gd name="T4" fmla="*/ 12 w 14"/>
                <a:gd name="T5" fmla="*/ 8 h 26"/>
                <a:gd name="T6" fmla="*/ 6 w 14"/>
                <a:gd name="T7" fmla="*/ 14 h 26"/>
                <a:gd name="T8" fmla="*/ 6 w 14"/>
                <a:gd name="T9" fmla="*/ 14 h 26"/>
                <a:gd name="T10" fmla="*/ 2 w 14"/>
                <a:gd name="T11" fmla="*/ 20 h 26"/>
                <a:gd name="T12" fmla="*/ 0 w 14"/>
                <a:gd name="T13" fmla="*/ 24 h 26"/>
                <a:gd name="T14" fmla="*/ 0 w 14"/>
                <a:gd name="T15" fmla="*/ 26 h 26"/>
                <a:gd name="T16" fmla="*/ 2 w 14"/>
                <a:gd name="T17" fmla="*/ 24 h 26"/>
                <a:gd name="T18" fmla="*/ 6 w 14"/>
                <a:gd name="T19" fmla="*/ 20 h 26"/>
                <a:gd name="T20" fmla="*/ 6 w 14"/>
                <a:gd name="T21" fmla="*/ 20 h 26"/>
                <a:gd name="T22" fmla="*/ 12 w 14"/>
                <a:gd name="T23" fmla="*/ 14 h 26"/>
                <a:gd name="T24" fmla="*/ 12 w 14"/>
                <a:gd name="T25" fmla="*/ 14 h 26"/>
                <a:gd name="T26" fmla="*/ 10 w 14"/>
                <a:gd name="T27" fmla="*/ 14 h 26"/>
                <a:gd name="T28" fmla="*/ 10 w 14"/>
                <a:gd name="T29" fmla="*/ 14 h 26"/>
                <a:gd name="T30" fmla="*/ 10 w 14"/>
                <a:gd name="T31" fmla="*/ 12 h 26"/>
                <a:gd name="T32" fmla="*/ 12 w 14"/>
                <a:gd name="T33" fmla="*/ 10 h 26"/>
                <a:gd name="T34" fmla="*/ 14 w 14"/>
                <a:gd name="T35" fmla="*/ 8 h 26"/>
                <a:gd name="T36" fmla="*/ 14 w 14"/>
                <a:gd name="T37" fmla="*/ 0 h 26"/>
                <a:gd name="T38" fmla="*/ 14 w 14"/>
                <a:gd name="T39" fmla="*/ 0 h 26"/>
                <a:gd name="T40" fmla="*/ 14 w 14"/>
                <a:gd name="T41" fmla="*/ 0 h 26"/>
                <a:gd name="T42" fmla="*/ 14 w 14"/>
                <a:gd name="T4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6">
                  <a:moveTo>
                    <a:pt x="14" y="0"/>
                  </a:moveTo>
                  <a:lnTo>
                    <a:pt x="14" y="0"/>
                  </a:lnTo>
                  <a:lnTo>
                    <a:pt x="12" y="8"/>
                  </a:lnTo>
                  <a:lnTo>
                    <a:pt x="6" y="14"/>
                  </a:lnTo>
                  <a:lnTo>
                    <a:pt x="6" y="14"/>
                  </a:lnTo>
                  <a:lnTo>
                    <a:pt x="2" y="20"/>
                  </a:lnTo>
                  <a:lnTo>
                    <a:pt x="0" y="24"/>
                  </a:lnTo>
                  <a:lnTo>
                    <a:pt x="0" y="26"/>
                  </a:lnTo>
                  <a:lnTo>
                    <a:pt x="2" y="24"/>
                  </a:lnTo>
                  <a:lnTo>
                    <a:pt x="6" y="20"/>
                  </a:lnTo>
                  <a:lnTo>
                    <a:pt x="6" y="20"/>
                  </a:lnTo>
                  <a:lnTo>
                    <a:pt x="12" y="14"/>
                  </a:lnTo>
                  <a:lnTo>
                    <a:pt x="12" y="14"/>
                  </a:lnTo>
                  <a:lnTo>
                    <a:pt x="10" y="14"/>
                  </a:lnTo>
                  <a:lnTo>
                    <a:pt x="10" y="14"/>
                  </a:lnTo>
                  <a:lnTo>
                    <a:pt x="10" y="12"/>
                  </a:lnTo>
                  <a:lnTo>
                    <a:pt x="12" y="10"/>
                  </a:lnTo>
                  <a:lnTo>
                    <a:pt x="14" y="8"/>
                  </a:lnTo>
                  <a:lnTo>
                    <a:pt x="14" y="0"/>
                  </a:lnTo>
                  <a:lnTo>
                    <a:pt x="14" y="0"/>
                  </a:lnTo>
                  <a:lnTo>
                    <a:pt x="14"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8" name="Freeform 61"/>
            <p:cNvSpPr>
              <a:spLocks/>
            </p:cNvSpPr>
            <p:nvPr/>
          </p:nvSpPr>
          <p:spPr bwMode="auto">
            <a:xfrm>
              <a:off x="3044" y="2438"/>
              <a:ext cx="14" cy="22"/>
            </a:xfrm>
            <a:custGeom>
              <a:avLst/>
              <a:gdLst>
                <a:gd name="T0" fmla="*/ 12 w 14"/>
                <a:gd name="T1" fmla="*/ 0 h 22"/>
                <a:gd name="T2" fmla="*/ 12 w 14"/>
                <a:gd name="T3" fmla="*/ 0 h 22"/>
                <a:gd name="T4" fmla="*/ 8 w 14"/>
                <a:gd name="T5" fmla="*/ 10 h 22"/>
                <a:gd name="T6" fmla="*/ 6 w 14"/>
                <a:gd name="T7" fmla="*/ 14 h 22"/>
                <a:gd name="T8" fmla="*/ 2 w 14"/>
                <a:gd name="T9" fmla="*/ 18 h 22"/>
                <a:gd name="T10" fmla="*/ 2 w 14"/>
                <a:gd name="T11" fmla="*/ 18 h 22"/>
                <a:gd name="T12" fmla="*/ 0 w 14"/>
                <a:gd name="T13" fmla="*/ 22 h 22"/>
                <a:gd name="T14" fmla="*/ 2 w 14"/>
                <a:gd name="T15" fmla="*/ 22 h 22"/>
                <a:gd name="T16" fmla="*/ 6 w 14"/>
                <a:gd name="T17" fmla="*/ 20 h 22"/>
                <a:gd name="T18" fmla="*/ 12 w 14"/>
                <a:gd name="T19" fmla="*/ 16 h 22"/>
                <a:gd name="T20" fmla="*/ 12 w 14"/>
                <a:gd name="T21" fmla="*/ 16 h 22"/>
                <a:gd name="T22" fmla="*/ 14 w 14"/>
                <a:gd name="T23" fmla="*/ 14 h 22"/>
                <a:gd name="T24" fmla="*/ 14 w 14"/>
                <a:gd name="T25" fmla="*/ 14 h 22"/>
                <a:gd name="T26" fmla="*/ 10 w 14"/>
                <a:gd name="T27" fmla="*/ 8 h 22"/>
                <a:gd name="T28" fmla="*/ 10 w 14"/>
                <a:gd name="T29" fmla="*/ 8 h 22"/>
                <a:gd name="T30" fmla="*/ 12 w 14"/>
                <a:gd name="T31" fmla="*/ 0 h 22"/>
                <a:gd name="T32" fmla="*/ 12 w 14"/>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2">
                  <a:moveTo>
                    <a:pt x="12" y="0"/>
                  </a:moveTo>
                  <a:lnTo>
                    <a:pt x="12" y="0"/>
                  </a:lnTo>
                  <a:lnTo>
                    <a:pt x="8" y="10"/>
                  </a:lnTo>
                  <a:lnTo>
                    <a:pt x="6" y="14"/>
                  </a:lnTo>
                  <a:lnTo>
                    <a:pt x="2" y="18"/>
                  </a:lnTo>
                  <a:lnTo>
                    <a:pt x="2" y="18"/>
                  </a:lnTo>
                  <a:lnTo>
                    <a:pt x="0" y="22"/>
                  </a:lnTo>
                  <a:lnTo>
                    <a:pt x="2" y="22"/>
                  </a:lnTo>
                  <a:lnTo>
                    <a:pt x="6" y="20"/>
                  </a:lnTo>
                  <a:lnTo>
                    <a:pt x="12" y="16"/>
                  </a:lnTo>
                  <a:lnTo>
                    <a:pt x="12" y="16"/>
                  </a:lnTo>
                  <a:lnTo>
                    <a:pt x="14" y="14"/>
                  </a:lnTo>
                  <a:lnTo>
                    <a:pt x="14" y="14"/>
                  </a:lnTo>
                  <a:lnTo>
                    <a:pt x="10" y="8"/>
                  </a:lnTo>
                  <a:lnTo>
                    <a:pt x="10" y="8"/>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9" name="Freeform 62"/>
            <p:cNvSpPr>
              <a:spLocks/>
            </p:cNvSpPr>
            <p:nvPr/>
          </p:nvSpPr>
          <p:spPr bwMode="auto">
            <a:xfrm>
              <a:off x="2838" y="2260"/>
              <a:ext cx="252" cy="274"/>
            </a:xfrm>
            <a:custGeom>
              <a:avLst/>
              <a:gdLst>
                <a:gd name="T0" fmla="*/ 86 w 252"/>
                <a:gd name="T1" fmla="*/ 260 h 274"/>
                <a:gd name="T2" fmla="*/ 68 w 252"/>
                <a:gd name="T3" fmla="*/ 226 h 274"/>
                <a:gd name="T4" fmla="*/ 50 w 252"/>
                <a:gd name="T5" fmla="*/ 186 h 274"/>
                <a:gd name="T6" fmla="*/ 48 w 252"/>
                <a:gd name="T7" fmla="*/ 174 h 274"/>
                <a:gd name="T8" fmla="*/ 46 w 252"/>
                <a:gd name="T9" fmla="*/ 118 h 274"/>
                <a:gd name="T10" fmla="*/ 40 w 252"/>
                <a:gd name="T11" fmla="*/ 86 h 274"/>
                <a:gd name="T12" fmla="*/ 26 w 252"/>
                <a:gd name="T13" fmla="*/ 66 h 274"/>
                <a:gd name="T14" fmla="*/ 10 w 252"/>
                <a:gd name="T15" fmla="*/ 54 h 274"/>
                <a:gd name="T16" fmla="*/ 0 w 252"/>
                <a:gd name="T17" fmla="*/ 40 h 274"/>
                <a:gd name="T18" fmla="*/ 4 w 252"/>
                <a:gd name="T19" fmla="*/ 32 h 274"/>
                <a:gd name="T20" fmla="*/ 10 w 252"/>
                <a:gd name="T21" fmla="*/ 28 h 274"/>
                <a:gd name="T22" fmla="*/ 26 w 252"/>
                <a:gd name="T23" fmla="*/ 28 h 274"/>
                <a:gd name="T24" fmla="*/ 40 w 252"/>
                <a:gd name="T25" fmla="*/ 32 h 274"/>
                <a:gd name="T26" fmla="*/ 50 w 252"/>
                <a:gd name="T27" fmla="*/ 42 h 274"/>
                <a:gd name="T28" fmla="*/ 58 w 252"/>
                <a:gd name="T29" fmla="*/ 56 h 274"/>
                <a:gd name="T30" fmla="*/ 66 w 252"/>
                <a:gd name="T31" fmla="*/ 78 h 274"/>
                <a:gd name="T32" fmla="*/ 70 w 252"/>
                <a:gd name="T33" fmla="*/ 84 h 274"/>
                <a:gd name="T34" fmla="*/ 80 w 252"/>
                <a:gd name="T35" fmla="*/ 88 h 274"/>
                <a:gd name="T36" fmla="*/ 104 w 252"/>
                <a:gd name="T37" fmla="*/ 86 h 274"/>
                <a:gd name="T38" fmla="*/ 132 w 252"/>
                <a:gd name="T39" fmla="*/ 72 h 274"/>
                <a:gd name="T40" fmla="*/ 180 w 252"/>
                <a:gd name="T41" fmla="*/ 44 h 274"/>
                <a:gd name="T42" fmla="*/ 188 w 252"/>
                <a:gd name="T43" fmla="*/ 38 h 274"/>
                <a:gd name="T44" fmla="*/ 204 w 252"/>
                <a:gd name="T45" fmla="*/ 18 h 274"/>
                <a:gd name="T46" fmla="*/ 220 w 252"/>
                <a:gd name="T47" fmla="*/ 4 h 274"/>
                <a:gd name="T48" fmla="*/ 226 w 252"/>
                <a:gd name="T49" fmla="*/ 2 h 274"/>
                <a:gd name="T50" fmla="*/ 240 w 252"/>
                <a:gd name="T51" fmla="*/ 2 h 274"/>
                <a:gd name="T52" fmla="*/ 250 w 252"/>
                <a:gd name="T53" fmla="*/ 6 h 274"/>
                <a:gd name="T54" fmla="*/ 252 w 252"/>
                <a:gd name="T55" fmla="*/ 16 h 274"/>
                <a:gd name="T56" fmla="*/ 246 w 252"/>
                <a:gd name="T57" fmla="*/ 30 h 274"/>
                <a:gd name="T58" fmla="*/ 230 w 252"/>
                <a:gd name="T59" fmla="*/ 52 h 274"/>
                <a:gd name="T60" fmla="*/ 212 w 252"/>
                <a:gd name="T61" fmla="*/ 76 h 274"/>
                <a:gd name="T62" fmla="*/ 204 w 252"/>
                <a:gd name="T63" fmla="*/ 80 h 274"/>
                <a:gd name="T64" fmla="*/ 208 w 252"/>
                <a:gd name="T65" fmla="*/ 84 h 274"/>
                <a:gd name="T66" fmla="*/ 214 w 252"/>
                <a:gd name="T67" fmla="*/ 100 h 274"/>
                <a:gd name="T68" fmla="*/ 214 w 252"/>
                <a:gd name="T69" fmla="*/ 106 h 274"/>
                <a:gd name="T70" fmla="*/ 210 w 252"/>
                <a:gd name="T71" fmla="*/ 112 h 274"/>
                <a:gd name="T72" fmla="*/ 210 w 252"/>
                <a:gd name="T73" fmla="*/ 112 h 274"/>
                <a:gd name="T74" fmla="*/ 216 w 252"/>
                <a:gd name="T75" fmla="*/ 122 h 274"/>
                <a:gd name="T76" fmla="*/ 220 w 252"/>
                <a:gd name="T77" fmla="*/ 138 h 274"/>
                <a:gd name="T78" fmla="*/ 218 w 252"/>
                <a:gd name="T79" fmla="*/ 150 h 274"/>
                <a:gd name="T80" fmla="*/ 216 w 252"/>
                <a:gd name="T81" fmla="*/ 150 h 274"/>
                <a:gd name="T82" fmla="*/ 222 w 252"/>
                <a:gd name="T83" fmla="*/ 164 h 274"/>
                <a:gd name="T84" fmla="*/ 222 w 252"/>
                <a:gd name="T85" fmla="*/ 172 h 274"/>
                <a:gd name="T86" fmla="*/ 212 w 252"/>
                <a:gd name="T87" fmla="*/ 196 h 274"/>
                <a:gd name="T88" fmla="*/ 190 w 252"/>
                <a:gd name="T89" fmla="*/ 222 h 274"/>
                <a:gd name="T90" fmla="*/ 182 w 252"/>
                <a:gd name="T91" fmla="*/ 232 h 274"/>
                <a:gd name="T92" fmla="*/ 170 w 252"/>
                <a:gd name="T93" fmla="*/ 252 h 274"/>
                <a:gd name="T94" fmla="*/ 168 w 252"/>
                <a:gd name="T95" fmla="*/ 260 h 274"/>
                <a:gd name="T96" fmla="*/ 162 w 252"/>
                <a:gd name="T97" fmla="*/ 268 h 274"/>
                <a:gd name="T98" fmla="*/ 136 w 252"/>
                <a:gd name="T99" fmla="*/ 274 h 274"/>
                <a:gd name="T100" fmla="*/ 106 w 252"/>
                <a:gd name="T101" fmla="*/ 272 h 274"/>
                <a:gd name="T102" fmla="*/ 88 w 252"/>
                <a:gd name="T103" fmla="*/ 264 h 274"/>
                <a:gd name="T104" fmla="*/ 86 w 252"/>
                <a:gd name="T105" fmla="*/ 26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2" h="274">
                  <a:moveTo>
                    <a:pt x="86" y="260"/>
                  </a:moveTo>
                  <a:lnTo>
                    <a:pt x="86" y="260"/>
                  </a:lnTo>
                  <a:lnTo>
                    <a:pt x="82" y="250"/>
                  </a:lnTo>
                  <a:lnTo>
                    <a:pt x="68" y="226"/>
                  </a:lnTo>
                  <a:lnTo>
                    <a:pt x="54" y="198"/>
                  </a:lnTo>
                  <a:lnTo>
                    <a:pt x="50" y="186"/>
                  </a:lnTo>
                  <a:lnTo>
                    <a:pt x="48" y="174"/>
                  </a:lnTo>
                  <a:lnTo>
                    <a:pt x="48" y="174"/>
                  </a:lnTo>
                  <a:lnTo>
                    <a:pt x="48" y="150"/>
                  </a:lnTo>
                  <a:lnTo>
                    <a:pt x="46" y="118"/>
                  </a:lnTo>
                  <a:lnTo>
                    <a:pt x="44" y="100"/>
                  </a:lnTo>
                  <a:lnTo>
                    <a:pt x="40" y="86"/>
                  </a:lnTo>
                  <a:lnTo>
                    <a:pt x="34" y="74"/>
                  </a:lnTo>
                  <a:lnTo>
                    <a:pt x="26" y="66"/>
                  </a:lnTo>
                  <a:lnTo>
                    <a:pt x="26" y="66"/>
                  </a:lnTo>
                  <a:lnTo>
                    <a:pt x="10" y="54"/>
                  </a:lnTo>
                  <a:lnTo>
                    <a:pt x="2" y="44"/>
                  </a:lnTo>
                  <a:lnTo>
                    <a:pt x="0" y="40"/>
                  </a:lnTo>
                  <a:lnTo>
                    <a:pt x="0" y="36"/>
                  </a:lnTo>
                  <a:lnTo>
                    <a:pt x="4" y="32"/>
                  </a:lnTo>
                  <a:lnTo>
                    <a:pt x="10" y="28"/>
                  </a:lnTo>
                  <a:lnTo>
                    <a:pt x="10" y="28"/>
                  </a:lnTo>
                  <a:lnTo>
                    <a:pt x="18" y="28"/>
                  </a:lnTo>
                  <a:lnTo>
                    <a:pt x="26" y="28"/>
                  </a:lnTo>
                  <a:lnTo>
                    <a:pt x="34" y="28"/>
                  </a:lnTo>
                  <a:lnTo>
                    <a:pt x="40" y="32"/>
                  </a:lnTo>
                  <a:lnTo>
                    <a:pt x="46" y="36"/>
                  </a:lnTo>
                  <a:lnTo>
                    <a:pt x="50" y="42"/>
                  </a:lnTo>
                  <a:lnTo>
                    <a:pt x="58" y="56"/>
                  </a:lnTo>
                  <a:lnTo>
                    <a:pt x="58" y="56"/>
                  </a:lnTo>
                  <a:lnTo>
                    <a:pt x="64" y="70"/>
                  </a:lnTo>
                  <a:lnTo>
                    <a:pt x="66" y="78"/>
                  </a:lnTo>
                  <a:lnTo>
                    <a:pt x="68" y="82"/>
                  </a:lnTo>
                  <a:lnTo>
                    <a:pt x="70" y="84"/>
                  </a:lnTo>
                  <a:lnTo>
                    <a:pt x="80" y="88"/>
                  </a:lnTo>
                  <a:lnTo>
                    <a:pt x="80" y="88"/>
                  </a:lnTo>
                  <a:lnTo>
                    <a:pt x="92" y="88"/>
                  </a:lnTo>
                  <a:lnTo>
                    <a:pt x="104" y="86"/>
                  </a:lnTo>
                  <a:lnTo>
                    <a:pt x="118" y="80"/>
                  </a:lnTo>
                  <a:lnTo>
                    <a:pt x="132" y="72"/>
                  </a:lnTo>
                  <a:lnTo>
                    <a:pt x="160" y="56"/>
                  </a:lnTo>
                  <a:lnTo>
                    <a:pt x="180" y="44"/>
                  </a:lnTo>
                  <a:lnTo>
                    <a:pt x="180" y="44"/>
                  </a:lnTo>
                  <a:lnTo>
                    <a:pt x="188" y="38"/>
                  </a:lnTo>
                  <a:lnTo>
                    <a:pt x="194" y="32"/>
                  </a:lnTo>
                  <a:lnTo>
                    <a:pt x="204" y="18"/>
                  </a:lnTo>
                  <a:lnTo>
                    <a:pt x="214" y="8"/>
                  </a:lnTo>
                  <a:lnTo>
                    <a:pt x="220" y="4"/>
                  </a:lnTo>
                  <a:lnTo>
                    <a:pt x="226" y="2"/>
                  </a:lnTo>
                  <a:lnTo>
                    <a:pt x="226" y="2"/>
                  </a:lnTo>
                  <a:lnTo>
                    <a:pt x="234" y="0"/>
                  </a:lnTo>
                  <a:lnTo>
                    <a:pt x="240" y="2"/>
                  </a:lnTo>
                  <a:lnTo>
                    <a:pt x="246" y="4"/>
                  </a:lnTo>
                  <a:lnTo>
                    <a:pt x="250" y="6"/>
                  </a:lnTo>
                  <a:lnTo>
                    <a:pt x="252" y="12"/>
                  </a:lnTo>
                  <a:lnTo>
                    <a:pt x="252" y="16"/>
                  </a:lnTo>
                  <a:lnTo>
                    <a:pt x="250" y="24"/>
                  </a:lnTo>
                  <a:lnTo>
                    <a:pt x="246" y="30"/>
                  </a:lnTo>
                  <a:lnTo>
                    <a:pt x="246" y="30"/>
                  </a:lnTo>
                  <a:lnTo>
                    <a:pt x="230" y="52"/>
                  </a:lnTo>
                  <a:lnTo>
                    <a:pt x="220" y="66"/>
                  </a:lnTo>
                  <a:lnTo>
                    <a:pt x="212" y="76"/>
                  </a:lnTo>
                  <a:lnTo>
                    <a:pt x="208" y="78"/>
                  </a:lnTo>
                  <a:lnTo>
                    <a:pt x="204" y="80"/>
                  </a:lnTo>
                  <a:lnTo>
                    <a:pt x="204" y="80"/>
                  </a:lnTo>
                  <a:lnTo>
                    <a:pt x="208" y="84"/>
                  </a:lnTo>
                  <a:lnTo>
                    <a:pt x="212" y="92"/>
                  </a:lnTo>
                  <a:lnTo>
                    <a:pt x="214" y="100"/>
                  </a:lnTo>
                  <a:lnTo>
                    <a:pt x="214" y="100"/>
                  </a:lnTo>
                  <a:lnTo>
                    <a:pt x="214" y="106"/>
                  </a:lnTo>
                  <a:lnTo>
                    <a:pt x="212" y="110"/>
                  </a:lnTo>
                  <a:lnTo>
                    <a:pt x="210" y="112"/>
                  </a:lnTo>
                  <a:lnTo>
                    <a:pt x="210" y="112"/>
                  </a:lnTo>
                  <a:lnTo>
                    <a:pt x="210" y="112"/>
                  </a:lnTo>
                  <a:lnTo>
                    <a:pt x="214" y="116"/>
                  </a:lnTo>
                  <a:lnTo>
                    <a:pt x="216" y="122"/>
                  </a:lnTo>
                  <a:lnTo>
                    <a:pt x="218" y="130"/>
                  </a:lnTo>
                  <a:lnTo>
                    <a:pt x="220" y="138"/>
                  </a:lnTo>
                  <a:lnTo>
                    <a:pt x="220" y="138"/>
                  </a:lnTo>
                  <a:lnTo>
                    <a:pt x="218" y="150"/>
                  </a:lnTo>
                  <a:lnTo>
                    <a:pt x="216" y="150"/>
                  </a:lnTo>
                  <a:lnTo>
                    <a:pt x="216" y="150"/>
                  </a:lnTo>
                  <a:lnTo>
                    <a:pt x="220" y="158"/>
                  </a:lnTo>
                  <a:lnTo>
                    <a:pt x="222" y="164"/>
                  </a:lnTo>
                  <a:lnTo>
                    <a:pt x="222" y="172"/>
                  </a:lnTo>
                  <a:lnTo>
                    <a:pt x="222" y="172"/>
                  </a:lnTo>
                  <a:lnTo>
                    <a:pt x="220" y="184"/>
                  </a:lnTo>
                  <a:lnTo>
                    <a:pt x="212" y="196"/>
                  </a:lnTo>
                  <a:lnTo>
                    <a:pt x="202" y="210"/>
                  </a:lnTo>
                  <a:lnTo>
                    <a:pt x="190" y="222"/>
                  </a:lnTo>
                  <a:lnTo>
                    <a:pt x="190" y="222"/>
                  </a:lnTo>
                  <a:lnTo>
                    <a:pt x="182" y="232"/>
                  </a:lnTo>
                  <a:lnTo>
                    <a:pt x="174" y="242"/>
                  </a:lnTo>
                  <a:lnTo>
                    <a:pt x="170" y="252"/>
                  </a:lnTo>
                  <a:lnTo>
                    <a:pt x="168" y="260"/>
                  </a:lnTo>
                  <a:lnTo>
                    <a:pt x="168" y="260"/>
                  </a:lnTo>
                  <a:lnTo>
                    <a:pt x="166" y="264"/>
                  </a:lnTo>
                  <a:lnTo>
                    <a:pt x="162" y="268"/>
                  </a:lnTo>
                  <a:lnTo>
                    <a:pt x="150" y="272"/>
                  </a:lnTo>
                  <a:lnTo>
                    <a:pt x="136" y="274"/>
                  </a:lnTo>
                  <a:lnTo>
                    <a:pt x="120" y="274"/>
                  </a:lnTo>
                  <a:lnTo>
                    <a:pt x="106" y="272"/>
                  </a:lnTo>
                  <a:lnTo>
                    <a:pt x="96" y="268"/>
                  </a:lnTo>
                  <a:lnTo>
                    <a:pt x="88" y="264"/>
                  </a:lnTo>
                  <a:lnTo>
                    <a:pt x="86" y="262"/>
                  </a:lnTo>
                  <a:lnTo>
                    <a:pt x="86" y="260"/>
                  </a:lnTo>
                  <a:lnTo>
                    <a:pt x="86" y="2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0" name="Freeform 63"/>
            <p:cNvSpPr>
              <a:spLocks noEditPoints="1"/>
            </p:cNvSpPr>
            <p:nvPr/>
          </p:nvSpPr>
          <p:spPr bwMode="auto">
            <a:xfrm>
              <a:off x="2858" y="2260"/>
              <a:ext cx="232" cy="274"/>
            </a:xfrm>
            <a:custGeom>
              <a:avLst/>
              <a:gdLst>
                <a:gd name="T0" fmla="*/ 8 w 232"/>
                <a:gd name="T1" fmla="*/ 32 h 274"/>
                <a:gd name="T2" fmla="*/ 22 w 232"/>
                <a:gd name="T3" fmla="*/ 54 h 274"/>
                <a:gd name="T4" fmla="*/ 28 w 232"/>
                <a:gd name="T5" fmla="*/ 78 h 274"/>
                <a:gd name="T6" fmla="*/ 42 w 232"/>
                <a:gd name="T7" fmla="*/ 88 h 274"/>
                <a:gd name="T8" fmla="*/ 56 w 232"/>
                <a:gd name="T9" fmla="*/ 88 h 274"/>
                <a:gd name="T10" fmla="*/ 46 w 232"/>
                <a:gd name="T11" fmla="*/ 78 h 274"/>
                <a:gd name="T12" fmla="*/ 38 w 232"/>
                <a:gd name="T13" fmla="*/ 56 h 274"/>
                <a:gd name="T14" fmla="*/ 12 w 232"/>
                <a:gd name="T15" fmla="*/ 28 h 274"/>
                <a:gd name="T16" fmla="*/ 0 w 232"/>
                <a:gd name="T17" fmla="*/ 26 h 274"/>
                <a:gd name="T18" fmla="*/ 118 w 232"/>
                <a:gd name="T19" fmla="*/ 274 h 274"/>
                <a:gd name="T20" fmla="*/ 146 w 232"/>
                <a:gd name="T21" fmla="*/ 264 h 274"/>
                <a:gd name="T22" fmla="*/ 150 w 232"/>
                <a:gd name="T23" fmla="*/ 252 h 274"/>
                <a:gd name="T24" fmla="*/ 170 w 232"/>
                <a:gd name="T25" fmla="*/ 222 h 274"/>
                <a:gd name="T26" fmla="*/ 192 w 232"/>
                <a:gd name="T27" fmla="*/ 196 h 274"/>
                <a:gd name="T28" fmla="*/ 202 w 232"/>
                <a:gd name="T29" fmla="*/ 172 h 274"/>
                <a:gd name="T30" fmla="*/ 196 w 232"/>
                <a:gd name="T31" fmla="*/ 150 h 274"/>
                <a:gd name="T32" fmla="*/ 200 w 232"/>
                <a:gd name="T33" fmla="*/ 138 h 274"/>
                <a:gd name="T34" fmla="*/ 196 w 232"/>
                <a:gd name="T35" fmla="*/ 122 h 274"/>
                <a:gd name="T36" fmla="*/ 190 w 232"/>
                <a:gd name="T37" fmla="*/ 112 h 274"/>
                <a:gd name="T38" fmla="*/ 194 w 232"/>
                <a:gd name="T39" fmla="*/ 106 h 274"/>
                <a:gd name="T40" fmla="*/ 192 w 232"/>
                <a:gd name="T41" fmla="*/ 92 h 274"/>
                <a:gd name="T42" fmla="*/ 184 w 232"/>
                <a:gd name="T43" fmla="*/ 80 h 274"/>
                <a:gd name="T44" fmla="*/ 200 w 232"/>
                <a:gd name="T45" fmla="*/ 66 h 274"/>
                <a:gd name="T46" fmla="*/ 226 w 232"/>
                <a:gd name="T47" fmla="*/ 30 h 274"/>
                <a:gd name="T48" fmla="*/ 232 w 232"/>
                <a:gd name="T49" fmla="*/ 12 h 274"/>
                <a:gd name="T50" fmla="*/ 220 w 232"/>
                <a:gd name="T51" fmla="*/ 2 h 274"/>
                <a:gd name="T52" fmla="*/ 206 w 232"/>
                <a:gd name="T53" fmla="*/ 2 h 274"/>
                <a:gd name="T54" fmla="*/ 194 w 232"/>
                <a:gd name="T55" fmla="*/ 6 h 274"/>
                <a:gd name="T56" fmla="*/ 212 w 232"/>
                <a:gd name="T57" fmla="*/ 12 h 274"/>
                <a:gd name="T58" fmla="*/ 216 w 232"/>
                <a:gd name="T59" fmla="*/ 24 h 274"/>
                <a:gd name="T60" fmla="*/ 210 w 232"/>
                <a:gd name="T61" fmla="*/ 36 h 274"/>
                <a:gd name="T62" fmla="*/ 176 w 232"/>
                <a:gd name="T63" fmla="*/ 80 h 274"/>
                <a:gd name="T64" fmla="*/ 166 w 232"/>
                <a:gd name="T65" fmla="*/ 84 h 274"/>
                <a:gd name="T66" fmla="*/ 176 w 232"/>
                <a:gd name="T67" fmla="*/ 104 h 274"/>
                <a:gd name="T68" fmla="*/ 172 w 232"/>
                <a:gd name="T69" fmla="*/ 116 h 274"/>
                <a:gd name="T70" fmla="*/ 170 w 232"/>
                <a:gd name="T71" fmla="*/ 118 h 274"/>
                <a:gd name="T72" fmla="*/ 178 w 232"/>
                <a:gd name="T73" fmla="*/ 134 h 274"/>
                <a:gd name="T74" fmla="*/ 176 w 232"/>
                <a:gd name="T75" fmla="*/ 154 h 274"/>
                <a:gd name="T76" fmla="*/ 178 w 232"/>
                <a:gd name="T77" fmla="*/ 162 h 274"/>
                <a:gd name="T78" fmla="*/ 180 w 232"/>
                <a:gd name="T79" fmla="*/ 178 h 274"/>
                <a:gd name="T80" fmla="*/ 158 w 232"/>
                <a:gd name="T81" fmla="*/ 214 h 274"/>
                <a:gd name="T82" fmla="*/ 136 w 232"/>
                <a:gd name="T83" fmla="*/ 236 h 274"/>
                <a:gd name="T84" fmla="*/ 122 w 232"/>
                <a:gd name="T85" fmla="*/ 264 h 274"/>
                <a:gd name="T86" fmla="*/ 114 w 232"/>
                <a:gd name="T8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 h="274">
                  <a:moveTo>
                    <a:pt x="0" y="26"/>
                  </a:moveTo>
                  <a:lnTo>
                    <a:pt x="0" y="26"/>
                  </a:lnTo>
                  <a:lnTo>
                    <a:pt x="8" y="32"/>
                  </a:lnTo>
                  <a:lnTo>
                    <a:pt x="14" y="38"/>
                  </a:lnTo>
                  <a:lnTo>
                    <a:pt x="18" y="46"/>
                  </a:lnTo>
                  <a:lnTo>
                    <a:pt x="22" y="54"/>
                  </a:lnTo>
                  <a:lnTo>
                    <a:pt x="22" y="54"/>
                  </a:lnTo>
                  <a:lnTo>
                    <a:pt x="26" y="68"/>
                  </a:lnTo>
                  <a:lnTo>
                    <a:pt x="28" y="78"/>
                  </a:lnTo>
                  <a:lnTo>
                    <a:pt x="30" y="80"/>
                  </a:lnTo>
                  <a:lnTo>
                    <a:pt x="32" y="84"/>
                  </a:lnTo>
                  <a:lnTo>
                    <a:pt x="42" y="88"/>
                  </a:lnTo>
                  <a:lnTo>
                    <a:pt x="42" y="88"/>
                  </a:lnTo>
                  <a:lnTo>
                    <a:pt x="48" y="88"/>
                  </a:lnTo>
                  <a:lnTo>
                    <a:pt x="56" y="88"/>
                  </a:lnTo>
                  <a:lnTo>
                    <a:pt x="56" y="88"/>
                  </a:lnTo>
                  <a:lnTo>
                    <a:pt x="48" y="84"/>
                  </a:lnTo>
                  <a:lnTo>
                    <a:pt x="46" y="78"/>
                  </a:lnTo>
                  <a:lnTo>
                    <a:pt x="44" y="70"/>
                  </a:lnTo>
                  <a:lnTo>
                    <a:pt x="38" y="56"/>
                  </a:lnTo>
                  <a:lnTo>
                    <a:pt x="38" y="56"/>
                  </a:lnTo>
                  <a:lnTo>
                    <a:pt x="32" y="44"/>
                  </a:lnTo>
                  <a:lnTo>
                    <a:pt x="24" y="34"/>
                  </a:lnTo>
                  <a:lnTo>
                    <a:pt x="12" y="28"/>
                  </a:lnTo>
                  <a:lnTo>
                    <a:pt x="6" y="28"/>
                  </a:lnTo>
                  <a:lnTo>
                    <a:pt x="0" y="26"/>
                  </a:lnTo>
                  <a:lnTo>
                    <a:pt x="0" y="26"/>
                  </a:lnTo>
                  <a:close/>
                  <a:moveTo>
                    <a:pt x="104" y="274"/>
                  </a:moveTo>
                  <a:lnTo>
                    <a:pt x="104" y="274"/>
                  </a:lnTo>
                  <a:lnTo>
                    <a:pt x="118" y="274"/>
                  </a:lnTo>
                  <a:lnTo>
                    <a:pt x="130" y="272"/>
                  </a:lnTo>
                  <a:lnTo>
                    <a:pt x="142" y="268"/>
                  </a:lnTo>
                  <a:lnTo>
                    <a:pt x="146" y="264"/>
                  </a:lnTo>
                  <a:lnTo>
                    <a:pt x="148" y="260"/>
                  </a:lnTo>
                  <a:lnTo>
                    <a:pt x="148" y="260"/>
                  </a:lnTo>
                  <a:lnTo>
                    <a:pt x="150" y="252"/>
                  </a:lnTo>
                  <a:lnTo>
                    <a:pt x="154" y="242"/>
                  </a:lnTo>
                  <a:lnTo>
                    <a:pt x="162" y="232"/>
                  </a:lnTo>
                  <a:lnTo>
                    <a:pt x="170" y="222"/>
                  </a:lnTo>
                  <a:lnTo>
                    <a:pt x="170" y="222"/>
                  </a:lnTo>
                  <a:lnTo>
                    <a:pt x="182" y="210"/>
                  </a:lnTo>
                  <a:lnTo>
                    <a:pt x="192" y="196"/>
                  </a:lnTo>
                  <a:lnTo>
                    <a:pt x="200" y="184"/>
                  </a:lnTo>
                  <a:lnTo>
                    <a:pt x="202" y="172"/>
                  </a:lnTo>
                  <a:lnTo>
                    <a:pt x="202" y="172"/>
                  </a:lnTo>
                  <a:lnTo>
                    <a:pt x="202" y="164"/>
                  </a:lnTo>
                  <a:lnTo>
                    <a:pt x="200" y="158"/>
                  </a:lnTo>
                  <a:lnTo>
                    <a:pt x="196" y="150"/>
                  </a:lnTo>
                  <a:lnTo>
                    <a:pt x="196" y="150"/>
                  </a:lnTo>
                  <a:lnTo>
                    <a:pt x="198" y="150"/>
                  </a:lnTo>
                  <a:lnTo>
                    <a:pt x="200" y="138"/>
                  </a:lnTo>
                  <a:lnTo>
                    <a:pt x="200" y="138"/>
                  </a:lnTo>
                  <a:lnTo>
                    <a:pt x="198" y="130"/>
                  </a:lnTo>
                  <a:lnTo>
                    <a:pt x="196" y="122"/>
                  </a:lnTo>
                  <a:lnTo>
                    <a:pt x="194" y="116"/>
                  </a:lnTo>
                  <a:lnTo>
                    <a:pt x="190" y="112"/>
                  </a:lnTo>
                  <a:lnTo>
                    <a:pt x="190" y="112"/>
                  </a:lnTo>
                  <a:lnTo>
                    <a:pt x="190" y="112"/>
                  </a:lnTo>
                  <a:lnTo>
                    <a:pt x="192" y="110"/>
                  </a:lnTo>
                  <a:lnTo>
                    <a:pt x="194" y="106"/>
                  </a:lnTo>
                  <a:lnTo>
                    <a:pt x="194" y="100"/>
                  </a:lnTo>
                  <a:lnTo>
                    <a:pt x="194" y="100"/>
                  </a:lnTo>
                  <a:lnTo>
                    <a:pt x="192" y="92"/>
                  </a:lnTo>
                  <a:lnTo>
                    <a:pt x="188" y="84"/>
                  </a:lnTo>
                  <a:lnTo>
                    <a:pt x="184" y="80"/>
                  </a:lnTo>
                  <a:lnTo>
                    <a:pt x="184" y="80"/>
                  </a:lnTo>
                  <a:lnTo>
                    <a:pt x="188" y="78"/>
                  </a:lnTo>
                  <a:lnTo>
                    <a:pt x="192" y="76"/>
                  </a:lnTo>
                  <a:lnTo>
                    <a:pt x="200" y="66"/>
                  </a:lnTo>
                  <a:lnTo>
                    <a:pt x="210" y="52"/>
                  </a:lnTo>
                  <a:lnTo>
                    <a:pt x="226" y="30"/>
                  </a:lnTo>
                  <a:lnTo>
                    <a:pt x="226" y="30"/>
                  </a:lnTo>
                  <a:lnTo>
                    <a:pt x="230" y="24"/>
                  </a:lnTo>
                  <a:lnTo>
                    <a:pt x="232" y="16"/>
                  </a:lnTo>
                  <a:lnTo>
                    <a:pt x="232" y="12"/>
                  </a:lnTo>
                  <a:lnTo>
                    <a:pt x="230" y="6"/>
                  </a:lnTo>
                  <a:lnTo>
                    <a:pt x="226" y="4"/>
                  </a:lnTo>
                  <a:lnTo>
                    <a:pt x="220" y="2"/>
                  </a:lnTo>
                  <a:lnTo>
                    <a:pt x="214" y="0"/>
                  </a:lnTo>
                  <a:lnTo>
                    <a:pt x="206" y="2"/>
                  </a:lnTo>
                  <a:lnTo>
                    <a:pt x="206" y="2"/>
                  </a:lnTo>
                  <a:lnTo>
                    <a:pt x="200" y="4"/>
                  </a:lnTo>
                  <a:lnTo>
                    <a:pt x="194" y="6"/>
                  </a:lnTo>
                  <a:lnTo>
                    <a:pt x="194" y="6"/>
                  </a:lnTo>
                  <a:lnTo>
                    <a:pt x="202" y="6"/>
                  </a:lnTo>
                  <a:lnTo>
                    <a:pt x="208" y="8"/>
                  </a:lnTo>
                  <a:lnTo>
                    <a:pt x="212" y="12"/>
                  </a:lnTo>
                  <a:lnTo>
                    <a:pt x="216" y="14"/>
                  </a:lnTo>
                  <a:lnTo>
                    <a:pt x="218" y="20"/>
                  </a:lnTo>
                  <a:lnTo>
                    <a:pt x="216" y="24"/>
                  </a:lnTo>
                  <a:lnTo>
                    <a:pt x="214" y="30"/>
                  </a:lnTo>
                  <a:lnTo>
                    <a:pt x="210" y="36"/>
                  </a:lnTo>
                  <a:lnTo>
                    <a:pt x="210" y="36"/>
                  </a:lnTo>
                  <a:lnTo>
                    <a:pt x="194" y="58"/>
                  </a:lnTo>
                  <a:lnTo>
                    <a:pt x="184" y="72"/>
                  </a:lnTo>
                  <a:lnTo>
                    <a:pt x="176" y="80"/>
                  </a:lnTo>
                  <a:lnTo>
                    <a:pt x="170" y="82"/>
                  </a:lnTo>
                  <a:lnTo>
                    <a:pt x="166" y="84"/>
                  </a:lnTo>
                  <a:lnTo>
                    <a:pt x="166" y="84"/>
                  </a:lnTo>
                  <a:lnTo>
                    <a:pt x="170" y="90"/>
                  </a:lnTo>
                  <a:lnTo>
                    <a:pt x="174" y="96"/>
                  </a:lnTo>
                  <a:lnTo>
                    <a:pt x="176" y="104"/>
                  </a:lnTo>
                  <a:lnTo>
                    <a:pt x="176" y="104"/>
                  </a:lnTo>
                  <a:lnTo>
                    <a:pt x="174" y="112"/>
                  </a:lnTo>
                  <a:lnTo>
                    <a:pt x="172" y="116"/>
                  </a:lnTo>
                  <a:lnTo>
                    <a:pt x="170" y="116"/>
                  </a:lnTo>
                  <a:lnTo>
                    <a:pt x="170" y="118"/>
                  </a:lnTo>
                  <a:lnTo>
                    <a:pt x="170" y="118"/>
                  </a:lnTo>
                  <a:lnTo>
                    <a:pt x="174" y="120"/>
                  </a:lnTo>
                  <a:lnTo>
                    <a:pt x="176" y="126"/>
                  </a:lnTo>
                  <a:lnTo>
                    <a:pt x="178" y="134"/>
                  </a:lnTo>
                  <a:lnTo>
                    <a:pt x="178" y="144"/>
                  </a:lnTo>
                  <a:lnTo>
                    <a:pt x="178" y="144"/>
                  </a:lnTo>
                  <a:lnTo>
                    <a:pt x="176" y="154"/>
                  </a:lnTo>
                  <a:lnTo>
                    <a:pt x="176" y="156"/>
                  </a:lnTo>
                  <a:lnTo>
                    <a:pt x="176" y="156"/>
                  </a:lnTo>
                  <a:lnTo>
                    <a:pt x="178" y="162"/>
                  </a:lnTo>
                  <a:lnTo>
                    <a:pt x="180" y="170"/>
                  </a:lnTo>
                  <a:lnTo>
                    <a:pt x="180" y="178"/>
                  </a:lnTo>
                  <a:lnTo>
                    <a:pt x="180" y="178"/>
                  </a:lnTo>
                  <a:lnTo>
                    <a:pt x="176" y="188"/>
                  </a:lnTo>
                  <a:lnTo>
                    <a:pt x="168" y="202"/>
                  </a:lnTo>
                  <a:lnTo>
                    <a:pt x="158" y="214"/>
                  </a:lnTo>
                  <a:lnTo>
                    <a:pt x="146" y="226"/>
                  </a:lnTo>
                  <a:lnTo>
                    <a:pt x="146" y="226"/>
                  </a:lnTo>
                  <a:lnTo>
                    <a:pt x="136" y="236"/>
                  </a:lnTo>
                  <a:lnTo>
                    <a:pt x="130" y="246"/>
                  </a:lnTo>
                  <a:lnTo>
                    <a:pt x="124" y="254"/>
                  </a:lnTo>
                  <a:lnTo>
                    <a:pt x="122" y="264"/>
                  </a:lnTo>
                  <a:lnTo>
                    <a:pt x="122" y="264"/>
                  </a:lnTo>
                  <a:lnTo>
                    <a:pt x="120" y="268"/>
                  </a:lnTo>
                  <a:lnTo>
                    <a:pt x="114" y="270"/>
                  </a:lnTo>
                  <a:lnTo>
                    <a:pt x="104" y="274"/>
                  </a:lnTo>
                  <a:lnTo>
                    <a:pt x="104" y="27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1" name="Freeform 64"/>
            <p:cNvSpPr>
              <a:spLocks/>
            </p:cNvSpPr>
            <p:nvPr/>
          </p:nvSpPr>
          <p:spPr bwMode="auto">
            <a:xfrm>
              <a:off x="2808" y="2250"/>
              <a:ext cx="208" cy="66"/>
            </a:xfrm>
            <a:custGeom>
              <a:avLst/>
              <a:gdLst>
                <a:gd name="T0" fmla="*/ 208 w 208"/>
                <a:gd name="T1" fmla="*/ 48 h 66"/>
                <a:gd name="T2" fmla="*/ 208 w 208"/>
                <a:gd name="T3" fmla="*/ 48 h 66"/>
                <a:gd name="T4" fmla="*/ 198 w 208"/>
                <a:gd name="T5" fmla="*/ 54 h 66"/>
                <a:gd name="T6" fmla="*/ 188 w 208"/>
                <a:gd name="T7" fmla="*/ 58 h 66"/>
                <a:gd name="T8" fmla="*/ 176 w 208"/>
                <a:gd name="T9" fmla="*/ 62 h 66"/>
                <a:gd name="T10" fmla="*/ 162 w 208"/>
                <a:gd name="T11" fmla="*/ 66 h 66"/>
                <a:gd name="T12" fmla="*/ 146 w 208"/>
                <a:gd name="T13" fmla="*/ 66 h 66"/>
                <a:gd name="T14" fmla="*/ 132 w 208"/>
                <a:gd name="T15" fmla="*/ 64 h 66"/>
                <a:gd name="T16" fmla="*/ 124 w 208"/>
                <a:gd name="T17" fmla="*/ 60 h 66"/>
                <a:gd name="T18" fmla="*/ 118 w 208"/>
                <a:gd name="T19" fmla="*/ 56 h 66"/>
                <a:gd name="T20" fmla="*/ 118 w 208"/>
                <a:gd name="T21" fmla="*/ 56 h 66"/>
                <a:gd name="T22" fmla="*/ 94 w 208"/>
                <a:gd name="T23" fmla="*/ 38 h 66"/>
                <a:gd name="T24" fmla="*/ 74 w 208"/>
                <a:gd name="T25" fmla="*/ 22 h 66"/>
                <a:gd name="T26" fmla="*/ 64 w 208"/>
                <a:gd name="T27" fmla="*/ 18 h 66"/>
                <a:gd name="T28" fmla="*/ 54 w 208"/>
                <a:gd name="T29" fmla="*/ 14 h 66"/>
                <a:gd name="T30" fmla="*/ 44 w 208"/>
                <a:gd name="T31" fmla="*/ 14 h 66"/>
                <a:gd name="T32" fmla="*/ 32 w 208"/>
                <a:gd name="T33" fmla="*/ 18 h 66"/>
                <a:gd name="T34" fmla="*/ 32 w 208"/>
                <a:gd name="T35" fmla="*/ 18 h 66"/>
                <a:gd name="T36" fmla="*/ 0 w 208"/>
                <a:gd name="T37" fmla="*/ 28 h 66"/>
                <a:gd name="T38" fmla="*/ 0 w 208"/>
                <a:gd name="T39" fmla="*/ 28 h 66"/>
                <a:gd name="T40" fmla="*/ 4 w 208"/>
                <a:gd name="T41" fmla="*/ 22 h 66"/>
                <a:gd name="T42" fmla="*/ 8 w 208"/>
                <a:gd name="T43" fmla="*/ 16 h 66"/>
                <a:gd name="T44" fmla="*/ 14 w 208"/>
                <a:gd name="T45" fmla="*/ 10 h 66"/>
                <a:gd name="T46" fmla="*/ 24 w 208"/>
                <a:gd name="T47" fmla="*/ 4 h 66"/>
                <a:gd name="T48" fmla="*/ 34 w 208"/>
                <a:gd name="T49" fmla="*/ 2 h 66"/>
                <a:gd name="T50" fmla="*/ 46 w 208"/>
                <a:gd name="T51" fmla="*/ 0 h 66"/>
                <a:gd name="T52" fmla="*/ 62 w 208"/>
                <a:gd name="T53" fmla="*/ 4 h 66"/>
                <a:gd name="T54" fmla="*/ 62 w 208"/>
                <a:gd name="T55" fmla="*/ 4 h 66"/>
                <a:gd name="T56" fmla="*/ 76 w 208"/>
                <a:gd name="T57" fmla="*/ 12 h 66"/>
                <a:gd name="T58" fmla="*/ 90 w 208"/>
                <a:gd name="T59" fmla="*/ 20 h 66"/>
                <a:gd name="T60" fmla="*/ 112 w 208"/>
                <a:gd name="T61" fmla="*/ 38 h 66"/>
                <a:gd name="T62" fmla="*/ 132 w 208"/>
                <a:gd name="T63" fmla="*/ 52 h 66"/>
                <a:gd name="T64" fmla="*/ 140 w 208"/>
                <a:gd name="T65" fmla="*/ 56 h 66"/>
                <a:gd name="T66" fmla="*/ 150 w 208"/>
                <a:gd name="T67" fmla="*/ 58 h 66"/>
                <a:gd name="T68" fmla="*/ 150 w 208"/>
                <a:gd name="T69" fmla="*/ 58 h 66"/>
                <a:gd name="T70" fmla="*/ 158 w 208"/>
                <a:gd name="T71" fmla="*/ 60 h 66"/>
                <a:gd name="T72" fmla="*/ 168 w 208"/>
                <a:gd name="T73" fmla="*/ 58 h 66"/>
                <a:gd name="T74" fmla="*/ 186 w 208"/>
                <a:gd name="T75" fmla="*/ 56 h 66"/>
                <a:gd name="T76" fmla="*/ 208 w 208"/>
                <a:gd name="T77" fmla="*/ 48 h 66"/>
                <a:gd name="T78" fmla="*/ 208 w 208"/>
                <a:gd name="T79"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8" h="66">
                  <a:moveTo>
                    <a:pt x="208" y="48"/>
                  </a:moveTo>
                  <a:lnTo>
                    <a:pt x="208" y="48"/>
                  </a:lnTo>
                  <a:lnTo>
                    <a:pt x="198" y="54"/>
                  </a:lnTo>
                  <a:lnTo>
                    <a:pt x="188" y="58"/>
                  </a:lnTo>
                  <a:lnTo>
                    <a:pt x="176" y="62"/>
                  </a:lnTo>
                  <a:lnTo>
                    <a:pt x="162" y="66"/>
                  </a:lnTo>
                  <a:lnTo>
                    <a:pt x="146" y="66"/>
                  </a:lnTo>
                  <a:lnTo>
                    <a:pt x="132" y="64"/>
                  </a:lnTo>
                  <a:lnTo>
                    <a:pt x="124" y="60"/>
                  </a:lnTo>
                  <a:lnTo>
                    <a:pt x="118" y="56"/>
                  </a:lnTo>
                  <a:lnTo>
                    <a:pt x="118" y="56"/>
                  </a:lnTo>
                  <a:lnTo>
                    <a:pt x="94" y="38"/>
                  </a:lnTo>
                  <a:lnTo>
                    <a:pt x="74" y="22"/>
                  </a:lnTo>
                  <a:lnTo>
                    <a:pt x="64" y="18"/>
                  </a:lnTo>
                  <a:lnTo>
                    <a:pt x="54" y="14"/>
                  </a:lnTo>
                  <a:lnTo>
                    <a:pt x="44" y="14"/>
                  </a:lnTo>
                  <a:lnTo>
                    <a:pt x="32" y="18"/>
                  </a:lnTo>
                  <a:lnTo>
                    <a:pt x="32" y="18"/>
                  </a:lnTo>
                  <a:lnTo>
                    <a:pt x="0" y="28"/>
                  </a:lnTo>
                  <a:lnTo>
                    <a:pt x="0" y="28"/>
                  </a:lnTo>
                  <a:lnTo>
                    <a:pt x="4" y="22"/>
                  </a:lnTo>
                  <a:lnTo>
                    <a:pt x="8" y="16"/>
                  </a:lnTo>
                  <a:lnTo>
                    <a:pt x="14" y="10"/>
                  </a:lnTo>
                  <a:lnTo>
                    <a:pt x="24" y="4"/>
                  </a:lnTo>
                  <a:lnTo>
                    <a:pt x="34" y="2"/>
                  </a:lnTo>
                  <a:lnTo>
                    <a:pt x="46" y="0"/>
                  </a:lnTo>
                  <a:lnTo>
                    <a:pt x="62" y="4"/>
                  </a:lnTo>
                  <a:lnTo>
                    <a:pt x="62" y="4"/>
                  </a:lnTo>
                  <a:lnTo>
                    <a:pt x="76" y="12"/>
                  </a:lnTo>
                  <a:lnTo>
                    <a:pt x="90" y="20"/>
                  </a:lnTo>
                  <a:lnTo>
                    <a:pt x="112" y="38"/>
                  </a:lnTo>
                  <a:lnTo>
                    <a:pt x="132" y="52"/>
                  </a:lnTo>
                  <a:lnTo>
                    <a:pt x="140" y="56"/>
                  </a:lnTo>
                  <a:lnTo>
                    <a:pt x="150" y="58"/>
                  </a:lnTo>
                  <a:lnTo>
                    <a:pt x="150" y="58"/>
                  </a:lnTo>
                  <a:lnTo>
                    <a:pt x="158" y="60"/>
                  </a:lnTo>
                  <a:lnTo>
                    <a:pt x="168" y="58"/>
                  </a:lnTo>
                  <a:lnTo>
                    <a:pt x="186" y="56"/>
                  </a:lnTo>
                  <a:lnTo>
                    <a:pt x="208" y="48"/>
                  </a:lnTo>
                  <a:lnTo>
                    <a:pt x="208" y="48"/>
                  </a:lnTo>
                  <a:close/>
                </a:path>
              </a:pathLst>
            </a:custGeom>
            <a:solidFill>
              <a:srgbClr val="B024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2" name="Freeform 65"/>
            <p:cNvSpPr>
              <a:spLocks/>
            </p:cNvSpPr>
            <p:nvPr/>
          </p:nvSpPr>
          <p:spPr bwMode="auto">
            <a:xfrm>
              <a:off x="2796" y="2258"/>
              <a:ext cx="30" cy="36"/>
            </a:xfrm>
            <a:custGeom>
              <a:avLst/>
              <a:gdLst>
                <a:gd name="T0" fmla="*/ 28 w 30"/>
                <a:gd name="T1" fmla="*/ 34 h 36"/>
                <a:gd name="T2" fmla="*/ 28 w 30"/>
                <a:gd name="T3" fmla="*/ 34 h 36"/>
                <a:gd name="T4" fmla="*/ 28 w 30"/>
                <a:gd name="T5" fmla="*/ 34 h 36"/>
                <a:gd name="T6" fmla="*/ 28 w 30"/>
                <a:gd name="T7" fmla="*/ 34 h 36"/>
                <a:gd name="T8" fmla="*/ 22 w 30"/>
                <a:gd name="T9" fmla="*/ 36 h 36"/>
                <a:gd name="T10" fmla="*/ 16 w 30"/>
                <a:gd name="T11" fmla="*/ 34 h 36"/>
                <a:gd name="T12" fmla="*/ 12 w 30"/>
                <a:gd name="T13" fmla="*/ 30 h 36"/>
                <a:gd name="T14" fmla="*/ 6 w 30"/>
                <a:gd name="T15" fmla="*/ 24 h 36"/>
                <a:gd name="T16" fmla="*/ 2 w 30"/>
                <a:gd name="T17" fmla="*/ 16 h 36"/>
                <a:gd name="T18" fmla="*/ 0 w 30"/>
                <a:gd name="T19" fmla="*/ 10 h 36"/>
                <a:gd name="T20" fmla="*/ 0 w 30"/>
                <a:gd name="T21" fmla="*/ 4 h 36"/>
                <a:gd name="T22" fmla="*/ 2 w 30"/>
                <a:gd name="T23" fmla="*/ 0 h 36"/>
                <a:gd name="T24" fmla="*/ 2 w 30"/>
                <a:gd name="T25" fmla="*/ 0 h 36"/>
                <a:gd name="T26" fmla="*/ 2 w 30"/>
                <a:gd name="T27" fmla="*/ 0 h 36"/>
                <a:gd name="T28" fmla="*/ 2 w 30"/>
                <a:gd name="T29" fmla="*/ 0 h 36"/>
                <a:gd name="T30" fmla="*/ 4 w 30"/>
                <a:gd name="T31" fmla="*/ 0 h 36"/>
                <a:gd name="T32" fmla="*/ 4 w 30"/>
                <a:gd name="T33" fmla="*/ 0 h 36"/>
                <a:gd name="T34" fmla="*/ 8 w 30"/>
                <a:gd name="T35" fmla="*/ 0 h 36"/>
                <a:gd name="T36" fmla="*/ 10 w 30"/>
                <a:gd name="T37" fmla="*/ 2 h 36"/>
                <a:gd name="T38" fmla="*/ 10 w 30"/>
                <a:gd name="T39" fmla="*/ 2 h 36"/>
                <a:gd name="T40" fmla="*/ 10 w 30"/>
                <a:gd name="T41" fmla="*/ 10 h 36"/>
                <a:gd name="T42" fmla="*/ 14 w 30"/>
                <a:gd name="T43" fmla="*/ 16 h 36"/>
                <a:gd name="T44" fmla="*/ 20 w 30"/>
                <a:gd name="T45" fmla="*/ 22 h 36"/>
                <a:gd name="T46" fmla="*/ 30 w 30"/>
                <a:gd name="T47" fmla="*/ 26 h 36"/>
                <a:gd name="T48" fmla="*/ 30 w 30"/>
                <a:gd name="T49" fmla="*/ 26 h 36"/>
                <a:gd name="T50" fmla="*/ 30 w 30"/>
                <a:gd name="T51" fmla="*/ 30 h 36"/>
                <a:gd name="T52" fmla="*/ 30 w 30"/>
                <a:gd name="T53" fmla="*/ 32 h 36"/>
                <a:gd name="T54" fmla="*/ 30 w 30"/>
                <a:gd name="T55" fmla="*/ 32 h 36"/>
                <a:gd name="T56" fmla="*/ 28 w 30"/>
                <a:gd name="T57" fmla="*/ 34 h 36"/>
                <a:gd name="T58" fmla="*/ 28 w 30"/>
                <a:gd name="T5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36">
                  <a:moveTo>
                    <a:pt x="28" y="34"/>
                  </a:moveTo>
                  <a:lnTo>
                    <a:pt x="28" y="34"/>
                  </a:lnTo>
                  <a:lnTo>
                    <a:pt x="28" y="34"/>
                  </a:lnTo>
                  <a:lnTo>
                    <a:pt x="28" y="34"/>
                  </a:lnTo>
                  <a:lnTo>
                    <a:pt x="22" y="36"/>
                  </a:lnTo>
                  <a:lnTo>
                    <a:pt x="16" y="34"/>
                  </a:lnTo>
                  <a:lnTo>
                    <a:pt x="12" y="30"/>
                  </a:lnTo>
                  <a:lnTo>
                    <a:pt x="6" y="24"/>
                  </a:lnTo>
                  <a:lnTo>
                    <a:pt x="2" y="16"/>
                  </a:lnTo>
                  <a:lnTo>
                    <a:pt x="0" y="10"/>
                  </a:lnTo>
                  <a:lnTo>
                    <a:pt x="0" y="4"/>
                  </a:lnTo>
                  <a:lnTo>
                    <a:pt x="2" y="0"/>
                  </a:lnTo>
                  <a:lnTo>
                    <a:pt x="2" y="0"/>
                  </a:lnTo>
                  <a:lnTo>
                    <a:pt x="2" y="0"/>
                  </a:lnTo>
                  <a:lnTo>
                    <a:pt x="2" y="0"/>
                  </a:lnTo>
                  <a:lnTo>
                    <a:pt x="4" y="0"/>
                  </a:lnTo>
                  <a:lnTo>
                    <a:pt x="4" y="0"/>
                  </a:lnTo>
                  <a:lnTo>
                    <a:pt x="8" y="0"/>
                  </a:lnTo>
                  <a:lnTo>
                    <a:pt x="10" y="2"/>
                  </a:lnTo>
                  <a:lnTo>
                    <a:pt x="10" y="2"/>
                  </a:lnTo>
                  <a:lnTo>
                    <a:pt x="10" y="10"/>
                  </a:lnTo>
                  <a:lnTo>
                    <a:pt x="14" y="16"/>
                  </a:lnTo>
                  <a:lnTo>
                    <a:pt x="20" y="22"/>
                  </a:lnTo>
                  <a:lnTo>
                    <a:pt x="30" y="26"/>
                  </a:lnTo>
                  <a:lnTo>
                    <a:pt x="30" y="26"/>
                  </a:lnTo>
                  <a:lnTo>
                    <a:pt x="30" y="30"/>
                  </a:lnTo>
                  <a:lnTo>
                    <a:pt x="30" y="32"/>
                  </a:lnTo>
                  <a:lnTo>
                    <a:pt x="30" y="32"/>
                  </a:lnTo>
                  <a:lnTo>
                    <a:pt x="28" y="34"/>
                  </a:lnTo>
                  <a:lnTo>
                    <a:pt x="28" y="34"/>
                  </a:lnTo>
                  <a:close/>
                </a:path>
              </a:pathLst>
            </a:custGeom>
            <a:solidFill>
              <a:srgbClr val="B024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3" name="Freeform 66"/>
            <p:cNvSpPr>
              <a:spLocks/>
            </p:cNvSpPr>
            <p:nvPr/>
          </p:nvSpPr>
          <p:spPr bwMode="auto">
            <a:xfrm>
              <a:off x="2794" y="1928"/>
              <a:ext cx="132" cy="124"/>
            </a:xfrm>
            <a:custGeom>
              <a:avLst/>
              <a:gdLst>
                <a:gd name="T0" fmla="*/ 86 w 132"/>
                <a:gd name="T1" fmla="*/ 6 h 124"/>
                <a:gd name="T2" fmla="*/ 86 w 132"/>
                <a:gd name="T3" fmla="*/ 6 h 124"/>
                <a:gd name="T4" fmla="*/ 80 w 132"/>
                <a:gd name="T5" fmla="*/ 2 h 124"/>
                <a:gd name="T6" fmla="*/ 72 w 132"/>
                <a:gd name="T7" fmla="*/ 0 h 124"/>
                <a:gd name="T8" fmla="*/ 64 w 132"/>
                <a:gd name="T9" fmla="*/ 0 h 124"/>
                <a:gd name="T10" fmla="*/ 56 w 132"/>
                <a:gd name="T11" fmla="*/ 2 h 124"/>
                <a:gd name="T12" fmla="*/ 48 w 132"/>
                <a:gd name="T13" fmla="*/ 8 h 124"/>
                <a:gd name="T14" fmla="*/ 40 w 132"/>
                <a:gd name="T15" fmla="*/ 16 h 124"/>
                <a:gd name="T16" fmla="*/ 34 w 132"/>
                <a:gd name="T17" fmla="*/ 26 h 124"/>
                <a:gd name="T18" fmla="*/ 26 w 132"/>
                <a:gd name="T19" fmla="*/ 38 h 124"/>
                <a:gd name="T20" fmla="*/ 26 w 132"/>
                <a:gd name="T21" fmla="*/ 38 h 124"/>
                <a:gd name="T22" fmla="*/ 18 w 132"/>
                <a:gd name="T23" fmla="*/ 60 h 124"/>
                <a:gd name="T24" fmla="*/ 10 w 132"/>
                <a:gd name="T25" fmla="*/ 78 h 124"/>
                <a:gd name="T26" fmla="*/ 4 w 132"/>
                <a:gd name="T27" fmla="*/ 106 h 124"/>
                <a:gd name="T28" fmla="*/ 0 w 132"/>
                <a:gd name="T29" fmla="*/ 122 h 124"/>
                <a:gd name="T30" fmla="*/ 0 w 132"/>
                <a:gd name="T31" fmla="*/ 124 h 124"/>
                <a:gd name="T32" fmla="*/ 0 w 132"/>
                <a:gd name="T33" fmla="*/ 124 h 124"/>
                <a:gd name="T34" fmla="*/ 8 w 132"/>
                <a:gd name="T35" fmla="*/ 106 h 124"/>
                <a:gd name="T36" fmla="*/ 14 w 132"/>
                <a:gd name="T37" fmla="*/ 88 h 124"/>
                <a:gd name="T38" fmla="*/ 24 w 132"/>
                <a:gd name="T39" fmla="*/ 68 h 124"/>
                <a:gd name="T40" fmla="*/ 36 w 132"/>
                <a:gd name="T41" fmla="*/ 48 h 124"/>
                <a:gd name="T42" fmla="*/ 44 w 132"/>
                <a:gd name="T43" fmla="*/ 40 h 124"/>
                <a:gd name="T44" fmla="*/ 50 w 132"/>
                <a:gd name="T45" fmla="*/ 34 h 124"/>
                <a:gd name="T46" fmla="*/ 58 w 132"/>
                <a:gd name="T47" fmla="*/ 30 h 124"/>
                <a:gd name="T48" fmla="*/ 66 w 132"/>
                <a:gd name="T49" fmla="*/ 26 h 124"/>
                <a:gd name="T50" fmla="*/ 74 w 132"/>
                <a:gd name="T51" fmla="*/ 26 h 124"/>
                <a:gd name="T52" fmla="*/ 82 w 132"/>
                <a:gd name="T53" fmla="*/ 28 h 124"/>
                <a:gd name="T54" fmla="*/ 82 w 132"/>
                <a:gd name="T55" fmla="*/ 28 h 124"/>
                <a:gd name="T56" fmla="*/ 98 w 132"/>
                <a:gd name="T57" fmla="*/ 36 h 124"/>
                <a:gd name="T58" fmla="*/ 110 w 132"/>
                <a:gd name="T59" fmla="*/ 44 h 124"/>
                <a:gd name="T60" fmla="*/ 110 w 132"/>
                <a:gd name="T61" fmla="*/ 44 h 124"/>
                <a:gd name="T62" fmla="*/ 114 w 132"/>
                <a:gd name="T63" fmla="*/ 46 h 124"/>
                <a:gd name="T64" fmla="*/ 120 w 132"/>
                <a:gd name="T65" fmla="*/ 46 h 124"/>
                <a:gd name="T66" fmla="*/ 124 w 132"/>
                <a:gd name="T67" fmla="*/ 46 h 124"/>
                <a:gd name="T68" fmla="*/ 128 w 132"/>
                <a:gd name="T69" fmla="*/ 42 h 124"/>
                <a:gd name="T70" fmla="*/ 130 w 132"/>
                <a:gd name="T71" fmla="*/ 40 h 124"/>
                <a:gd name="T72" fmla="*/ 132 w 132"/>
                <a:gd name="T73" fmla="*/ 34 h 124"/>
                <a:gd name="T74" fmla="*/ 132 w 132"/>
                <a:gd name="T75" fmla="*/ 30 h 124"/>
                <a:gd name="T76" fmla="*/ 130 w 132"/>
                <a:gd name="T77" fmla="*/ 24 h 124"/>
                <a:gd name="T78" fmla="*/ 130 w 132"/>
                <a:gd name="T79" fmla="*/ 24 h 124"/>
                <a:gd name="T80" fmla="*/ 130 w 132"/>
                <a:gd name="T81" fmla="*/ 24 h 124"/>
                <a:gd name="T82" fmla="*/ 130 w 132"/>
                <a:gd name="T83" fmla="*/ 24 h 124"/>
                <a:gd name="T84" fmla="*/ 126 w 132"/>
                <a:gd name="T85" fmla="*/ 28 h 124"/>
                <a:gd name="T86" fmla="*/ 122 w 132"/>
                <a:gd name="T87" fmla="*/ 32 h 124"/>
                <a:gd name="T88" fmla="*/ 120 w 132"/>
                <a:gd name="T89" fmla="*/ 32 h 124"/>
                <a:gd name="T90" fmla="*/ 116 w 132"/>
                <a:gd name="T91" fmla="*/ 32 h 124"/>
                <a:gd name="T92" fmla="*/ 116 w 132"/>
                <a:gd name="T93" fmla="*/ 32 h 124"/>
                <a:gd name="T94" fmla="*/ 108 w 132"/>
                <a:gd name="T95" fmla="*/ 28 h 124"/>
                <a:gd name="T96" fmla="*/ 104 w 132"/>
                <a:gd name="T97" fmla="*/ 22 h 124"/>
                <a:gd name="T98" fmla="*/ 96 w 132"/>
                <a:gd name="T99" fmla="*/ 16 h 124"/>
                <a:gd name="T100" fmla="*/ 86 w 132"/>
                <a:gd name="T101" fmla="*/ 6 h 124"/>
                <a:gd name="T102" fmla="*/ 86 w 132"/>
                <a:gd name="T103"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24">
                  <a:moveTo>
                    <a:pt x="86" y="6"/>
                  </a:moveTo>
                  <a:lnTo>
                    <a:pt x="86" y="6"/>
                  </a:lnTo>
                  <a:lnTo>
                    <a:pt x="80" y="2"/>
                  </a:lnTo>
                  <a:lnTo>
                    <a:pt x="72" y="0"/>
                  </a:lnTo>
                  <a:lnTo>
                    <a:pt x="64" y="0"/>
                  </a:lnTo>
                  <a:lnTo>
                    <a:pt x="56" y="2"/>
                  </a:lnTo>
                  <a:lnTo>
                    <a:pt x="48" y="8"/>
                  </a:lnTo>
                  <a:lnTo>
                    <a:pt x="40" y="16"/>
                  </a:lnTo>
                  <a:lnTo>
                    <a:pt x="34" y="26"/>
                  </a:lnTo>
                  <a:lnTo>
                    <a:pt x="26" y="38"/>
                  </a:lnTo>
                  <a:lnTo>
                    <a:pt x="26" y="38"/>
                  </a:lnTo>
                  <a:lnTo>
                    <a:pt x="18" y="60"/>
                  </a:lnTo>
                  <a:lnTo>
                    <a:pt x="10" y="78"/>
                  </a:lnTo>
                  <a:lnTo>
                    <a:pt x="4" y="106"/>
                  </a:lnTo>
                  <a:lnTo>
                    <a:pt x="0" y="122"/>
                  </a:lnTo>
                  <a:lnTo>
                    <a:pt x="0" y="124"/>
                  </a:lnTo>
                  <a:lnTo>
                    <a:pt x="0" y="124"/>
                  </a:lnTo>
                  <a:lnTo>
                    <a:pt x="8" y="106"/>
                  </a:lnTo>
                  <a:lnTo>
                    <a:pt x="14" y="88"/>
                  </a:lnTo>
                  <a:lnTo>
                    <a:pt x="24" y="68"/>
                  </a:lnTo>
                  <a:lnTo>
                    <a:pt x="36" y="48"/>
                  </a:lnTo>
                  <a:lnTo>
                    <a:pt x="44" y="40"/>
                  </a:lnTo>
                  <a:lnTo>
                    <a:pt x="50" y="34"/>
                  </a:lnTo>
                  <a:lnTo>
                    <a:pt x="58" y="30"/>
                  </a:lnTo>
                  <a:lnTo>
                    <a:pt x="66" y="26"/>
                  </a:lnTo>
                  <a:lnTo>
                    <a:pt x="74" y="26"/>
                  </a:lnTo>
                  <a:lnTo>
                    <a:pt x="82" y="28"/>
                  </a:lnTo>
                  <a:lnTo>
                    <a:pt x="82" y="28"/>
                  </a:lnTo>
                  <a:lnTo>
                    <a:pt x="98" y="36"/>
                  </a:lnTo>
                  <a:lnTo>
                    <a:pt x="110" y="44"/>
                  </a:lnTo>
                  <a:lnTo>
                    <a:pt x="110" y="44"/>
                  </a:lnTo>
                  <a:lnTo>
                    <a:pt x="114" y="46"/>
                  </a:lnTo>
                  <a:lnTo>
                    <a:pt x="120" y="46"/>
                  </a:lnTo>
                  <a:lnTo>
                    <a:pt x="124" y="46"/>
                  </a:lnTo>
                  <a:lnTo>
                    <a:pt x="128" y="42"/>
                  </a:lnTo>
                  <a:lnTo>
                    <a:pt x="130" y="40"/>
                  </a:lnTo>
                  <a:lnTo>
                    <a:pt x="132" y="34"/>
                  </a:lnTo>
                  <a:lnTo>
                    <a:pt x="132" y="30"/>
                  </a:lnTo>
                  <a:lnTo>
                    <a:pt x="130" y="24"/>
                  </a:lnTo>
                  <a:lnTo>
                    <a:pt x="130" y="24"/>
                  </a:lnTo>
                  <a:lnTo>
                    <a:pt x="130" y="24"/>
                  </a:lnTo>
                  <a:lnTo>
                    <a:pt x="130" y="24"/>
                  </a:lnTo>
                  <a:lnTo>
                    <a:pt x="126" y="28"/>
                  </a:lnTo>
                  <a:lnTo>
                    <a:pt x="122" y="32"/>
                  </a:lnTo>
                  <a:lnTo>
                    <a:pt x="120" y="32"/>
                  </a:lnTo>
                  <a:lnTo>
                    <a:pt x="116" y="32"/>
                  </a:lnTo>
                  <a:lnTo>
                    <a:pt x="116" y="32"/>
                  </a:lnTo>
                  <a:lnTo>
                    <a:pt x="108" y="28"/>
                  </a:lnTo>
                  <a:lnTo>
                    <a:pt x="104" y="22"/>
                  </a:lnTo>
                  <a:lnTo>
                    <a:pt x="96" y="16"/>
                  </a:lnTo>
                  <a:lnTo>
                    <a:pt x="86" y="6"/>
                  </a:lnTo>
                  <a:lnTo>
                    <a:pt x="86" y="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4" name="Freeform 67"/>
            <p:cNvSpPr>
              <a:spLocks/>
            </p:cNvSpPr>
            <p:nvPr/>
          </p:nvSpPr>
          <p:spPr bwMode="auto">
            <a:xfrm>
              <a:off x="2800" y="1972"/>
              <a:ext cx="152" cy="224"/>
            </a:xfrm>
            <a:custGeom>
              <a:avLst/>
              <a:gdLst>
                <a:gd name="T0" fmla="*/ 54 w 152"/>
                <a:gd name="T1" fmla="*/ 224 h 224"/>
                <a:gd name="T2" fmla="*/ 54 w 152"/>
                <a:gd name="T3" fmla="*/ 224 h 224"/>
                <a:gd name="T4" fmla="*/ 64 w 152"/>
                <a:gd name="T5" fmla="*/ 218 h 224"/>
                <a:gd name="T6" fmla="*/ 74 w 152"/>
                <a:gd name="T7" fmla="*/ 214 h 224"/>
                <a:gd name="T8" fmla="*/ 92 w 152"/>
                <a:gd name="T9" fmla="*/ 210 h 224"/>
                <a:gd name="T10" fmla="*/ 110 w 152"/>
                <a:gd name="T11" fmla="*/ 210 h 224"/>
                <a:gd name="T12" fmla="*/ 126 w 152"/>
                <a:gd name="T13" fmla="*/ 212 h 224"/>
                <a:gd name="T14" fmla="*/ 126 w 152"/>
                <a:gd name="T15" fmla="*/ 212 h 224"/>
                <a:gd name="T16" fmla="*/ 132 w 152"/>
                <a:gd name="T17" fmla="*/ 202 h 224"/>
                <a:gd name="T18" fmla="*/ 140 w 152"/>
                <a:gd name="T19" fmla="*/ 190 h 224"/>
                <a:gd name="T20" fmla="*/ 144 w 152"/>
                <a:gd name="T21" fmla="*/ 178 h 224"/>
                <a:gd name="T22" fmla="*/ 148 w 152"/>
                <a:gd name="T23" fmla="*/ 164 h 224"/>
                <a:gd name="T24" fmla="*/ 152 w 152"/>
                <a:gd name="T25" fmla="*/ 148 h 224"/>
                <a:gd name="T26" fmla="*/ 152 w 152"/>
                <a:gd name="T27" fmla="*/ 132 h 224"/>
                <a:gd name="T28" fmla="*/ 152 w 152"/>
                <a:gd name="T29" fmla="*/ 116 h 224"/>
                <a:gd name="T30" fmla="*/ 152 w 152"/>
                <a:gd name="T31" fmla="*/ 100 h 224"/>
                <a:gd name="T32" fmla="*/ 152 w 152"/>
                <a:gd name="T33" fmla="*/ 100 h 224"/>
                <a:gd name="T34" fmla="*/ 146 w 152"/>
                <a:gd name="T35" fmla="*/ 76 h 224"/>
                <a:gd name="T36" fmla="*/ 138 w 152"/>
                <a:gd name="T37" fmla="*/ 56 h 224"/>
                <a:gd name="T38" fmla="*/ 128 w 152"/>
                <a:gd name="T39" fmla="*/ 38 h 224"/>
                <a:gd name="T40" fmla="*/ 118 w 152"/>
                <a:gd name="T41" fmla="*/ 24 h 224"/>
                <a:gd name="T42" fmla="*/ 104 w 152"/>
                <a:gd name="T43" fmla="*/ 12 h 224"/>
                <a:gd name="T44" fmla="*/ 90 w 152"/>
                <a:gd name="T45" fmla="*/ 4 h 224"/>
                <a:gd name="T46" fmla="*/ 76 w 152"/>
                <a:gd name="T47" fmla="*/ 0 h 224"/>
                <a:gd name="T48" fmla="*/ 68 w 152"/>
                <a:gd name="T49" fmla="*/ 0 h 224"/>
                <a:gd name="T50" fmla="*/ 60 w 152"/>
                <a:gd name="T51" fmla="*/ 2 h 224"/>
                <a:gd name="T52" fmla="*/ 60 w 152"/>
                <a:gd name="T53" fmla="*/ 2 h 224"/>
                <a:gd name="T54" fmla="*/ 46 w 152"/>
                <a:gd name="T55" fmla="*/ 8 h 224"/>
                <a:gd name="T56" fmla="*/ 32 w 152"/>
                <a:gd name="T57" fmla="*/ 18 h 224"/>
                <a:gd name="T58" fmla="*/ 22 w 152"/>
                <a:gd name="T59" fmla="*/ 30 h 224"/>
                <a:gd name="T60" fmla="*/ 12 w 152"/>
                <a:gd name="T61" fmla="*/ 48 h 224"/>
                <a:gd name="T62" fmla="*/ 6 w 152"/>
                <a:gd name="T63" fmla="*/ 66 h 224"/>
                <a:gd name="T64" fmla="*/ 2 w 152"/>
                <a:gd name="T65" fmla="*/ 88 h 224"/>
                <a:gd name="T66" fmla="*/ 0 w 152"/>
                <a:gd name="T67" fmla="*/ 110 h 224"/>
                <a:gd name="T68" fmla="*/ 2 w 152"/>
                <a:gd name="T69" fmla="*/ 134 h 224"/>
                <a:gd name="T70" fmla="*/ 2 w 152"/>
                <a:gd name="T71" fmla="*/ 134 h 224"/>
                <a:gd name="T72" fmla="*/ 6 w 152"/>
                <a:gd name="T73" fmla="*/ 148 h 224"/>
                <a:gd name="T74" fmla="*/ 10 w 152"/>
                <a:gd name="T75" fmla="*/ 164 h 224"/>
                <a:gd name="T76" fmla="*/ 16 w 152"/>
                <a:gd name="T77" fmla="*/ 176 h 224"/>
                <a:gd name="T78" fmla="*/ 22 w 152"/>
                <a:gd name="T79" fmla="*/ 190 h 224"/>
                <a:gd name="T80" fmla="*/ 28 w 152"/>
                <a:gd name="T81" fmla="*/ 200 h 224"/>
                <a:gd name="T82" fmla="*/ 36 w 152"/>
                <a:gd name="T83" fmla="*/ 210 h 224"/>
                <a:gd name="T84" fmla="*/ 46 w 152"/>
                <a:gd name="T85" fmla="*/ 218 h 224"/>
                <a:gd name="T86" fmla="*/ 54 w 152"/>
                <a:gd name="T87" fmla="*/ 224 h 224"/>
                <a:gd name="T88" fmla="*/ 54 w 152"/>
                <a:gd name="T8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224">
                  <a:moveTo>
                    <a:pt x="54" y="224"/>
                  </a:moveTo>
                  <a:lnTo>
                    <a:pt x="54" y="224"/>
                  </a:lnTo>
                  <a:lnTo>
                    <a:pt x="64" y="218"/>
                  </a:lnTo>
                  <a:lnTo>
                    <a:pt x="74" y="214"/>
                  </a:lnTo>
                  <a:lnTo>
                    <a:pt x="92" y="210"/>
                  </a:lnTo>
                  <a:lnTo>
                    <a:pt x="110" y="210"/>
                  </a:lnTo>
                  <a:lnTo>
                    <a:pt x="126" y="212"/>
                  </a:lnTo>
                  <a:lnTo>
                    <a:pt x="126" y="212"/>
                  </a:lnTo>
                  <a:lnTo>
                    <a:pt x="132" y="202"/>
                  </a:lnTo>
                  <a:lnTo>
                    <a:pt x="140" y="190"/>
                  </a:lnTo>
                  <a:lnTo>
                    <a:pt x="144" y="178"/>
                  </a:lnTo>
                  <a:lnTo>
                    <a:pt x="148" y="164"/>
                  </a:lnTo>
                  <a:lnTo>
                    <a:pt x="152" y="148"/>
                  </a:lnTo>
                  <a:lnTo>
                    <a:pt x="152" y="132"/>
                  </a:lnTo>
                  <a:lnTo>
                    <a:pt x="152" y="116"/>
                  </a:lnTo>
                  <a:lnTo>
                    <a:pt x="152" y="100"/>
                  </a:lnTo>
                  <a:lnTo>
                    <a:pt x="152" y="100"/>
                  </a:lnTo>
                  <a:lnTo>
                    <a:pt x="146" y="76"/>
                  </a:lnTo>
                  <a:lnTo>
                    <a:pt x="138" y="56"/>
                  </a:lnTo>
                  <a:lnTo>
                    <a:pt x="128" y="38"/>
                  </a:lnTo>
                  <a:lnTo>
                    <a:pt x="118" y="24"/>
                  </a:lnTo>
                  <a:lnTo>
                    <a:pt x="104" y="12"/>
                  </a:lnTo>
                  <a:lnTo>
                    <a:pt x="90" y="4"/>
                  </a:lnTo>
                  <a:lnTo>
                    <a:pt x="76" y="0"/>
                  </a:lnTo>
                  <a:lnTo>
                    <a:pt x="68" y="0"/>
                  </a:lnTo>
                  <a:lnTo>
                    <a:pt x="60" y="2"/>
                  </a:lnTo>
                  <a:lnTo>
                    <a:pt x="60" y="2"/>
                  </a:lnTo>
                  <a:lnTo>
                    <a:pt x="46" y="8"/>
                  </a:lnTo>
                  <a:lnTo>
                    <a:pt x="32" y="18"/>
                  </a:lnTo>
                  <a:lnTo>
                    <a:pt x="22" y="30"/>
                  </a:lnTo>
                  <a:lnTo>
                    <a:pt x="12" y="48"/>
                  </a:lnTo>
                  <a:lnTo>
                    <a:pt x="6" y="66"/>
                  </a:lnTo>
                  <a:lnTo>
                    <a:pt x="2" y="88"/>
                  </a:lnTo>
                  <a:lnTo>
                    <a:pt x="0" y="110"/>
                  </a:lnTo>
                  <a:lnTo>
                    <a:pt x="2" y="134"/>
                  </a:lnTo>
                  <a:lnTo>
                    <a:pt x="2" y="134"/>
                  </a:lnTo>
                  <a:lnTo>
                    <a:pt x="6" y="148"/>
                  </a:lnTo>
                  <a:lnTo>
                    <a:pt x="10" y="164"/>
                  </a:lnTo>
                  <a:lnTo>
                    <a:pt x="16" y="176"/>
                  </a:lnTo>
                  <a:lnTo>
                    <a:pt x="22" y="190"/>
                  </a:lnTo>
                  <a:lnTo>
                    <a:pt x="28" y="200"/>
                  </a:lnTo>
                  <a:lnTo>
                    <a:pt x="36" y="210"/>
                  </a:lnTo>
                  <a:lnTo>
                    <a:pt x="46" y="218"/>
                  </a:lnTo>
                  <a:lnTo>
                    <a:pt x="54" y="224"/>
                  </a:lnTo>
                  <a:lnTo>
                    <a:pt x="54" y="224"/>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5" name="Freeform 68"/>
            <p:cNvSpPr>
              <a:spLocks/>
            </p:cNvSpPr>
            <p:nvPr/>
          </p:nvSpPr>
          <p:spPr bwMode="auto">
            <a:xfrm>
              <a:off x="2812" y="1994"/>
              <a:ext cx="128" cy="210"/>
            </a:xfrm>
            <a:custGeom>
              <a:avLst/>
              <a:gdLst>
                <a:gd name="T0" fmla="*/ 50 w 128"/>
                <a:gd name="T1" fmla="*/ 2 h 210"/>
                <a:gd name="T2" fmla="*/ 50 w 128"/>
                <a:gd name="T3" fmla="*/ 2 h 210"/>
                <a:gd name="T4" fmla="*/ 62 w 128"/>
                <a:gd name="T5" fmla="*/ 0 h 210"/>
                <a:gd name="T6" fmla="*/ 76 w 128"/>
                <a:gd name="T7" fmla="*/ 4 h 210"/>
                <a:gd name="T8" fmla="*/ 88 w 128"/>
                <a:gd name="T9" fmla="*/ 12 h 210"/>
                <a:gd name="T10" fmla="*/ 98 w 128"/>
                <a:gd name="T11" fmla="*/ 22 h 210"/>
                <a:gd name="T12" fmla="*/ 108 w 128"/>
                <a:gd name="T13" fmla="*/ 36 h 210"/>
                <a:gd name="T14" fmla="*/ 116 w 128"/>
                <a:gd name="T15" fmla="*/ 52 h 210"/>
                <a:gd name="T16" fmla="*/ 124 w 128"/>
                <a:gd name="T17" fmla="*/ 72 h 210"/>
                <a:gd name="T18" fmla="*/ 128 w 128"/>
                <a:gd name="T19" fmla="*/ 94 h 210"/>
                <a:gd name="T20" fmla="*/ 128 w 128"/>
                <a:gd name="T21" fmla="*/ 94 h 210"/>
                <a:gd name="T22" fmla="*/ 128 w 128"/>
                <a:gd name="T23" fmla="*/ 108 h 210"/>
                <a:gd name="T24" fmla="*/ 128 w 128"/>
                <a:gd name="T25" fmla="*/ 124 h 210"/>
                <a:gd name="T26" fmla="*/ 128 w 128"/>
                <a:gd name="T27" fmla="*/ 138 h 210"/>
                <a:gd name="T28" fmla="*/ 126 w 128"/>
                <a:gd name="T29" fmla="*/ 152 h 210"/>
                <a:gd name="T30" fmla="*/ 122 w 128"/>
                <a:gd name="T31" fmla="*/ 166 h 210"/>
                <a:gd name="T32" fmla="*/ 118 w 128"/>
                <a:gd name="T33" fmla="*/ 178 h 210"/>
                <a:gd name="T34" fmla="*/ 112 w 128"/>
                <a:gd name="T35" fmla="*/ 188 h 210"/>
                <a:gd name="T36" fmla="*/ 106 w 128"/>
                <a:gd name="T37" fmla="*/ 198 h 210"/>
                <a:gd name="T38" fmla="*/ 106 w 128"/>
                <a:gd name="T39" fmla="*/ 198 h 210"/>
                <a:gd name="T40" fmla="*/ 92 w 128"/>
                <a:gd name="T41" fmla="*/ 196 h 210"/>
                <a:gd name="T42" fmla="*/ 78 w 128"/>
                <a:gd name="T43" fmla="*/ 196 h 210"/>
                <a:gd name="T44" fmla="*/ 62 w 128"/>
                <a:gd name="T45" fmla="*/ 200 h 210"/>
                <a:gd name="T46" fmla="*/ 54 w 128"/>
                <a:gd name="T47" fmla="*/ 204 h 210"/>
                <a:gd name="T48" fmla="*/ 44 w 128"/>
                <a:gd name="T49" fmla="*/ 210 h 210"/>
                <a:gd name="T50" fmla="*/ 44 w 128"/>
                <a:gd name="T51" fmla="*/ 210 h 210"/>
                <a:gd name="T52" fmla="*/ 38 w 128"/>
                <a:gd name="T53" fmla="*/ 204 h 210"/>
                <a:gd name="T54" fmla="*/ 30 w 128"/>
                <a:gd name="T55" fmla="*/ 196 h 210"/>
                <a:gd name="T56" fmla="*/ 24 w 128"/>
                <a:gd name="T57" fmla="*/ 186 h 210"/>
                <a:gd name="T58" fmla="*/ 18 w 128"/>
                <a:gd name="T59" fmla="*/ 176 h 210"/>
                <a:gd name="T60" fmla="*/ 8 w 128"/>
                <a:gd name="T61" fmla="*/ 152 h 210"/>
                <a:gd name="T62" fmla="*/ 4 w 128"/>
                <a:gd name="T63" fmla="*/ 140 h 210"/>
                <a:gd name="T64" fmla="*/ 2 w 128"/>
                <a:gd name="T65" fmla="*/ 124 h 210"/>
                <a:gd name="T66" fmla="*/ 2 w 128"/>
                <a:gd name="T67" fmla="*/ 124 h 210"/>
                <a:gd name="T68" fmla="*/ 0 w 128"/>
                <a:gd name="T69" fmla="*/ 102 h 210"/>
                <a:gd name="T70" fmla="*/ 0 w 128"/>
                <a:gd name="T71" fmla="*/ 82 h 210"/>
                <a:gd name="T72" fmla="*/ 4 w 128"/>
                <a:gd name="T73" fmla="*/ 62 h 210"/>
                <a:gd name="T74" fmla="*/ 10 w 128"/>
                <a:gd name="T75" fmla="*/ 44 h 210"/>
                <a:gd name="T76" fmla="*/ 16 w 128"/>
                <a:gd name="T77" fmla="*/ 28 h 210"/>
                <a:gd name="T78" fmla="*/ 26 w 128"/>
                <a:gd name="T79" fmla="*/ 16 h 210"/>
                <a:gd name="T80" fmla="*/ 38 w 128"/>
                <a:gd name="T81" fmla="*/ 8 h 210"/>
                <a:gd name="T82" fmla="*/ 50 w 128"/>
                <a:gd name="T83" fmla="*/ 2 h 210"/>
                <a:gd name="T84" fmla="*/ 50 w 128"/>
                <a:gd name="T85" fmla="*/ 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10">
                  <a:moveTo>
                    <a:pt x="50" y="2"/>
                  </a:moveTo>
                  <a:lnTo>
                    <a:pt x="50" y="2"/>
                  </a:lnTo>
                  <a:lnTo>
                    <a:pt x="62" y="0"/>
                  </a:lnTo>
                  <a:lnTo>
                    <a:pt x="76" y="4"/>
                  </a:lnTo>
                  <a:lnTo>
                    <a:pt x="88" y="12"/>
                  </a:lnTo>
                  <a:lnTo>
                    <a:pt x="98" y="22"/>
                  </a:lnTo>
                  <a:lnTo>
                    <a:pt x="108" y="36"/>
                  </a:lnTo>
                  <a:lnTo>
                    <a:pt x="116" y="52"/>
                  </a:lnTo>
                  <a:lnTo>
                    <a:pt x="124" y="72"/>
                  </a:lnTo>
                  <a:lnTo>
                    <a:pt x="128" y="94"/>
                  </a:lnTo>
                  <a:lnTo>
                    <a:pt x="128" y="94"/>
                  </a:lnTo>
                  <a:lnTo>
                    <a:pt x="128" y="108"/>
                  </a:lnTo>
                  <a:lnTo>
                    <a:pt x="128" y="124"/>
                  </a:lnTo>
                  <a:lnTo>
                    <a:pt x="128" y="138"/>
                  </a:lnTo>
                  <a:lnTo>
                    <a:pt x="126" y="152"/>
                  </a:lnTo>
                  <a:lnTo>
                    <a:pt x="122" y="166"/>
                  </a:lnTo>
                  <a:lnTo>
                    <a:pt x="118" y="178"/>
                  </a:lnTo>
                  <a:lnTo>
                    <a:pt x="112" y="188"/>
                  </a:lnTo>
                  <a:lnTo>
                    <a:pt x="106" y="198"/>
                  </a:lnTo>
                  <a:lnTo>
                    <a:pt x="106" y="198"/>
                  </a:lnTo>
                  <a:lnTo>
                    <a:pt x="92" y="196"/>
                  </a:lnTo>
                  <a:lnTo>
                    <a:pt x="78" y="196"/>
                  </a:lnTo>
                  <a:lnTo>
                    <a:pt x="62" y="200"/>
                  </a:lnTo>
                  <a:lnTo>
                    <a:pt x="54" y="204"/>
                  </a:lnTo>
                  <a:lnTo>
                    <a:pt x="44" y="210"/>
                  </a:lnTo>
                  <a:lnTo>
                    <a:pt x="44" y="210"/>
                  </a:lnTo>
                  <a:lnTo>
                    <a:pt x="38" y="204"/>
                  </a:lnTo>
                  <a:lnTo>
                    <a:pt x="30" y="196"/>
                  </a:lnTo>
                  <a:lnTo>
                    <a:pt x="24" y="186"/>
                  </a:lnTo>
                  <a:lnTo>
                    <a:pt x="18" y="176"/>
                  </a:lnTo>
                  <a:lnTo>
                    <a:pt x="8" y="152"/>
                  </a:lnTo>
                  <a:lnTo>
                    <a:pt x="4" y="140"/>
                  </a:lnTo>
                  <a:lnTo>
                    <a:pt x="2" y="124"/>
                  </a:lnTo>
                  <a:lnTo>
                    <a:pt x="2" y="124"/>
                  </a:lnTo>
                  <a:lnTo>
                    <a:pt x="0" y="102"/>
                  </a:lnTo>
                  <a:lnTo>
                    <a:pt x="0" y="82"/>
                  </a:lnTo>
                  <a:lnTo>
                    <a:pt x="4" y="62"/>
                  </a:lnTo>
                  <a:lnTo>
                    <a:pt x="10" y="44"/>
                  </a:lnTo>
                  <a:lnTo>
                    <a:pt x="16" y="28"/>
                  </a:lnTo>
                  <a:lnTo>
                    <a:pt x="26" y="16"/>
                  </a:lnTo>
                  <a:lnTo>
                    <a:pt x="38" y="8"/>
                  </a:lnTo>
                  <a:lnTo>
                    <a:pt x="50" y="2"/>
                  </a:lnTo>
                  <a:lnTo>
                    <a:pt x="50" y="2"/>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6" name="Freeform 69"/>
            <p:cNvSpPr>
              <a:spLocks/>
            </p:cNvSpPr>
            <p:nvPr/>
          </p:nvSpPr>
          <p:spPr bwMode="auto">
            <a:xfrm>
              <a:off x="2837" y="2006"/>
              <a:ext cx="114" cy="192"/>
            </a:xfrm>
            <a:custGeom>
              <a:avLst/>
              <a:gdLst>
                <a:gd name="T0" fmla="*/ 48 w 114"/>
                <a:gd name="T1" fmla="*/ 0 h 192"/>
                <a:gd name="T2" fmla="*/ 48 w 114"/>
                <a:gd name="T3" fmla="*/ 0 h 192"/>
                <a:gd name="T4" fmla="*/ 60 w 114"/>
                <a:gd name="T5" fmla="*/ 2 h 192"/>
                <a:gd name="T6" fmla="*/ 70 w 114"/>
                <a:gd name="T7" fmla="*/ 6 h 192"/>
                <a:gd name="T8" fmla="*/ 80 w 114"/>
                <a:gd name="T9" fmla="*/ 14 h 192"/>
                <a:gd name="T10" fmla="*/ 90 w 114"/>
                <a:gd name="T11" fmla="*/ 24 h 192"/>
                <a:gd name="T12" fmla="*/ 98 w 114"/>
                <a:gd name="T13" fmla="*/ 38 h 192"/>
                <a:gd name="T14" fmla="*/ 106 w 114"/>
                <a:gd name="T15" fmla="*/ 54 h 192"/>
                <a:gd name="T16" fmla="*/ 110 w 114"/>
                <a:gd name="T17" fmla="*/ 72 h 192"/>
                <a:gd name="T18" fmla="*/ 114 w 114"/>
                <a:gd name="T19" fmla="*/ 90 h 192"/>
                <a:gd name="T20" fmla="*/ 114 w 114"/>
                <a:gd name="T21" fmla="*/ 90 h 192"/>
                <a:gd name="T22" fmla="*/ 114 w 114"/>
                <a:gd name="T23" fmla="*/ 106 h 192"/>
                <a:gd name="T24" fmla="*/ 114 w 114"/>
                <a:gd name="T25" fmla="*/ 120 h 192"/>
                <a:gd name="T26" fmla="*/ 112 w 114"/>
                <a:gd name="T27" fmla="*/ 134 h 192"/>
                <a:gd name="T28" fmla="*/ 110 w 114"/>
                <a:gd name="T29" fmla="*/ 146 h 192"/>
                <a:gd name="T30" fmla="*/ 106 w 114"/>
                <a:gd name="T31" fmla="*/ 158 h 192"/>
                <a:gd name="T32" fmla="*/ 102 w 114"/>
                <a:gd name="T33" fmla="*/ 168 h 192"/>
                <a:gd name="T34" fmla="*/ 96 w 114"/>
                <a:gd name="T35" fmla="*/ 176 h 192"/>
                <a:gd name="T36" fmla="*/ 88 w 114"/>
                <a:gd name="T37" fmla="*/ 184 h 192"/>
                <a:gd name="T38" fmla="*/ 88 w 114"/>
                <a:gd name="T39" fmla="*/ 184 h 192"/>
                <a:gd name="T40" fmla="*/ 80 w 114"/>
                <a:gd name="T41" fmla="*/ 184 h 192"/>
                <a:gd name="T42" fmla="*/ 70 w 114"/>
                <a:gd name="T43" fmla="*/ 184 h 192"/>
                <a:gd name="T44" fmla="*/ 60 w 114"/>
                <a:gd name="T45" fmla="*/ 186 h 192"/>
                <a:gd name="T46" fmla="*/ 48 w 114"/>
                <a:gd name="T47" fmla="*/ 192 h 192"/>
                <a:gd name="T48" fmla="*/ 48 w 114"/>
                <a:gd name="T49" fmla="*/ 192 h 192"/>
                <a:gd name="T50" fmla="*/ 40 w 114"/>
                <a:gd name="T51" fmla="*/ 186 h 192"/>
                <a:gd name="T52" fmla="*/ 32 w 114"/>
                <a:gd name="T53" fmla="*/ 180 h 192"/>
                <a:gd name="T54" fmla="*/ 24 w 114"/>
                <a:gd name="T55" fmla="*/ 170 h 192"/>
                <a:gd name="T56" fmla="*/ 18 w 114"/>
                <a:gd name="T57" fmla="*/ 160 h 192"/>
                <a:gd name="T58" fmla="*/ 12 w 114"/>
                <a:gd name="T59" fmla="*/ 148 h 192"/>
                <a:gd name="T60" fmla="*/ 8 w 114"/>
                <a:gd name="T61" fmla="*/ 134 h 192"/>
                <a:gd name="T62" fmla="*/ 4 w 114"/>
                <a:gd name="T63" fmla="*/ 120 h 192"/>
                <a:gd name="T64" fmla="*/ 2 w 114"/>
                <a:gd name="T65" fmla="*/ 104 h 192"/>
                <a:gd name="T66" fmla="*/ 2 w 114"/>
                <a:gd name="T67" fmla="*/ 104 h 192"/>
                <a:gd name="T68" fmla="*/ 0 w 114"/>
                <a:gd name="T69" fmla="*/ 84 h 192"/>
                <a:gd name="T70" fmla="*/ 2 w 114"/>
                <a:gd name="T71" fmla="*/ 66 h 192"/>
                <a:gd name="T72" fmla="*/ 6 w 114"/>
                <a:gd name="T73" fmla="*/ 50 h 192"/>
                <a:gd name="T74" fmla="*/ 12 w 114"/>
                <a:gd name="T75" fmla="*/ 34 h 192"/>
                <a:gd name="T76" fmla="*/ 18 w 114"/>
                <a:gd name="T77" fmla="*/ 22 h 192"/>
                <a:gd name="T78" fmla="*/ 26 w 114"/>
                <a:gd name="T79" fmla="*/ 12 h 192"/>
                <a:gd name="T80" fmla="*/ 36 w 114"/>
                <a:gd name="T81" fmla="*/ 4 h 192"/>
                <a:gd name="T82" fmla="*/ 48 w 114"/>
                <a:gd name="T83" fmla="*/ 0 h 192"/>
                <a:gd name="T84" fmla="*/ 48 w 114"/>
                <a:gd name="T8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 h="192">
                  <a:moveTo>
                    <a:pt x="48" y="0"/>
                  </a:moveTo>
                  <a:lnTo>
                    <a:pt x="48" y="0"/>
                  </a:lnTo>
                  <a:lnTo>
                    <a:pt x="60" y="2"/>
                  </a:lnTo>
                  <a:lnTo>
                    <a:pt x="70" y="6"/>
                  </a:lnTo>
                  <a:lnTo>
                    <a:pt x="80" y="14"/>
                  </a:lnTo>
                  <a:lnTo>
                    <a:pt x="90" y="24"/>
                  </a:lnTo>
                  <a:lnTo>
                    <a:pt x="98" y="38"/>
                  </a:lnTo>
                  <a:lnTo>
                    <a:pt x="106" y="54"/>
                  </a:lnTo>
                  <a:lnTo>
                    <a:pt x="110" y="72"/>
                  </a:lnTo>
                  <a:lnTo>
                    <a:pt x="114" y="90"/>
                  </a:lnTo>
                  <a:lnTo>
                    <a:pt x="114" y="90"/>
                  </a:lnTo>
                  <a:lnTo>
                    <a:pt x="114" y="106"/>
                  </a:lnTo>
                  <a:lnTo>
                    <a:pt x="114" y="120"/>
                  </a:lnTo>
                  <a:lnTo>
                    <a:pt x="112" y="134"/>
                  </a:lnTo>
                  <a:lnTo>
                    <a:pt x="110" y="146"/>
                  </a:lnTo>
                  <a:lnTo>
                    <a:pt x="106" y="158"/>
                  </a:lnTo>
                  <a:lnTo>
                    <a:pt x="102" y="168"/>
                  </a:lnTo>
                  <a:lnTo>
                    <a:pt x="96" y="176"/>
                  </a:lnTo>
                  <a:lnTo>
                    <a:pt x="88" y="184"/>
                  </a:lnTo>
                  <a:lnTo>
                    <a:pt x="88" y="184"/>
                  </a:lnTo>
                  <a:lnTo>
                    <a:pt x="80" y="184"/>
                  </a:lnTo>
                  <a:lnTo>
                    <a:pt x="70" y="184"/>
                  </a:lnTo>
                  <a:lnTo>
                    <a:pt x="60" y="186"/>
                  </a:lnTo>
                  <a:lnTo>
                    <a:pt x="48" y="192"/>
                  </a:lnTo>
                  <a:lnTo>
                    <a:pt x="48" y="192"/>
                  </a:lnTo>
                  <a:lnTo>
                    <a:pt x="40" y="186"/>
                  </a:lnTo>
                  <a:lnTo>
                    <a:pt x="32" y="180"/>
                  </a:lnTo>
                  <a:lnTo>
                    <a:pt x="24" y="170"/>
                  </a:lnTo>
                  <a:lnTo>
                    <a:pt x="18" y="160"/>
                  </a:lnTo>
                  <a:lnTo>
                    <a:pt x="12" y="148"/>
                  </a:lnTo>
                  <a:lnTo>
                    <a:pt x="8" y="134"/>
                  </a:lnTo>
                  <a:lnTo>
                    <a:pt x="4" y="120"/>
                  </a:lnTo>
                  <a:lnTo>
                    <a:pt x="2" y="104"/>
                  </a:lnTo>
                  <a:lnTo>
                    <a:pt x="2" y="104"/>
                  </a:lnTo>
                  <a:lnTo>
                    <a:pt x="0" y="84"/>
                  </a:lnTo>
                  <a:lnTo>
                    <a:pt x="2" y="66"/>
                  </a:lnTo>
                  <a:lnTo>
                    <a:pt x="6" y="50"/>
                  </a:lnTo>
                  <a:lnTo>
                    <a:pt x="12" y="34"/>
                  </a:lnTo>
                  <a:lnTo>
                    <a:pt x="18" y="22"/>
                  </a:lnTo>
                  <a:lnTo>
                    <a:pt x="26" y="12"/>
                  </a:lnTo>
                  <a:lnTo>
                    <a:pt x="36" y="4"/>
                  </a:lnTo>
                  <a:lnTo>
                    <a:pt x="48"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7" name="Freeform 70"/>
            <p:cNvSpPr>
              <a:spLocks/>
            </p:cNvSpPr>
            <p:nvPr/>
          </p:nvSpPr>
          <p:spPr bwMode="auto">
            <a:xfrm>
              <a:off x="2818" y="2006"/>
              <a:ext cx="114" cy="116"/>
            </a:xfrm>
            <a:custGeom>
              <a:avLst/>
              <a:gdLst>
                <a:gd name="T0" fmla="*/ 50 w 114"/>
                <a:gd name="T1" fmla="*/ 18 h 116"/>
                <a:gd name="T2" fmla="*/ 50 w 114"/>
                <a:gd name="T3" fmla="*/ 18 h 116"/>
                <a:gd name="T4" fmla="*/ 40 w 114"/>
                <a:gd name="T5" fmla="*/ 20 h 116"/>
                <a:gd name="T6" fmla="*/ 30 w 114"/>
                <a:gd name="T7" fmla="*/ 28 h 116"/>
                <a:gd name="T8" fmla="*/ 22 w 114"/>
                <a:gd name="T9" fmla="*/ 38 h 116"/>
                <a:gd name="T10" fmla="*/ 14 w 114"/>
                <a:gd name="T11" fmla="*/ 50 h 116"/>
                <a:gd name="T12" fmla="*/ 8 w 114"/>
                <a:gd name="T13" fmla="*/ 64 h 116"/>
                <a:gd name="T14" fmla="*/ 4 w 114"/>
                <a:gd name="T15" fmla="*/ 80 h 116"/>
                <a:gd name="T16" fmla="*/ 4 w 114"/>
                <a:gd name="T17" fmla="*/ 98 h 116"/>
                <a:gd name="T18" fmla="*/ 4 w 114"/>
                <a:gd name="T19" fmla="*/ 116 h 116"/>
                <a:gd name="T20" fmla="*/ 4 w 114"/>
                <a:gd name="T21" fmla="*/ 116 h 116"/>
                <a:gd name="T22" fmla="*/ 2 w 114"/>
                <a:gd name="T23" fmla="*/ 104 h 116"/>
                <a:gd name="T24" fmla="*/ 2 w 114"/>
                <a:gd name="T25" fmla="*/ 104 h 116"/>
                <a:gd name="T26" fmla="*/ 0 w 114"/>
                <a:gd name="T27" fmla="*/ 84 h 116"/>
                <a:gd name="T28" fmla="*/ 2 w 114"/>
                <a:gd name="T29" fmla="*/ 66 h 116"/>
                <a:gd name="T30" fmla="*/ 6 w 114"/>
                <a:gd name="T31" fmla="*/ 50 h 116"/>
                <a:gd name="T32" fmla="*/ 12 w 114"/>
                <a:gd name="T33" fmla="*/ 34 h 116"/>
                <a:gd name="T34" fmla="*/ 18 w 114"/>
                <a:gd name="T35" fmla="*/ 22 h 116"/>
                <a:gd name="T36" fmla="*/ 26 w 114"/>
                <a:gd name="T37" fmla="*/ 12 h 116"/>
                <a:gd name="T38" fmla="*/ 36 w 114"/>
                <a:gd name="T39" fmla="*/ 4 h 116"/>
                <a:gd name="T40" fmla="*/ 48 w 114"/>
                <a:gd name="T41" fmla="*/ 0 h 116"/>
                <a:gd name="T42" fmla="*/ 48 w 114"/>
                <a:gd name="T43" fmla="*/ 0 h 116"/>
                <a:gd name="T44" fmla="*/ 60 w 114"/>
                <a:gd name="T45" fmla="*/ 2 h 116"/>
                <a:gd name="T46" fmla="*/ 70 w 114"/>
                <a:gd name="T47" fmla="*/ 6 h 116"/>
                <a:gd name="T48" fmla="*/ 80 w 114"/>
                <a:gd name="T49" fmla="*/ 14 h 116"/>
                <a:gd name="T50" fmla="*/ 90 w 114"/>
                <a:gd name="T51" fmla="*/ 24 h 116"/>
                <a:gd name="T52" fmla="*/ 98 w 114"/>
                <a:gd name="T53" fmla="*/ 38 h 116"/>
                <a:gd name="T54" fmla="*/ 106 w 114"/>
                <a:gd name="T55" fmla="*/ 54 h 116"/>
                <a:gd name="T56" fmla="*/ 110 w 114"/>
                <a:gd name="T57" fmla="*/ 72 h 116"/>
                <a:gd name="T58" fmla="*/ 114 w 114"/>
                <a:gd name="T59" fmla="*/ 90 h 116"/>
                <a:gd name="T60" fmla="*/ 114 w 114"/>
                <a:gd name="T61" fmla="*/ 90 h 116"/>
                <a:gd name="T62" fmla="*/ 114 w 114"/>
                <a:gd name="T63" fmla="*/ 96 h 116"/>
                <a:gd name="T64" fmla="*/ 114 w 114"/>
                <a:gd name="T65" fmla="*/ 96 h 116"/>
                <a:gd name="T66" fmla="*/ 110 w 114"/>
                <a:gd name="T67" fmla="*/ 78 h 116"/>
                <a:gd name="T68" fmla="*/ 104 w 114"/>
                <a:gd name="T69" fmla="*/ 62 h 116"/>
                <a:gd name="T70" fmla="*/ 98 w 114"/>
                <a:gd name="T71" fmla="*/ 50 h 116"/>
                <a:gd name="T72" fmla="*/ 90 w 114"/>
                <a:gd name="T73" fmla="*/ 38 h 116"/>
                <a:gd name="T74" fmla="*/ 80 w 114"/>
                <a:gd name="T75" fmla="*/ 28 h 116"/>
                <a:gd name="T76" fmla="*/ 70 w 114"/>
                <a:gd name="T77" fmla="*/ 22 h 116"/>
                <a:gd name="T78" fmla="*/ 60 w 114"/>
                <a:gd name="T79" fmla="*/ 18 h 116"/>
                <a:gd name="T80" fmla="*/ 50 w 114"/>
                <a:gd name="T81" fmla="*/ 18 h 116"/>
                <a:gd name="T82" fmla="*/ 50 w 114"/>
                <a:gd name="T8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116">
                  <a:moveTo>
                    <a:pt x="50" y="18"/>
                  </a:moveTo>
                  <a:lnTo>
                    <a:pt x="50" y="18"/>
                  </a:lnTo>
                  <a:lnTo>
                    <a:pt x="40" y="20"/>
                  </a:lnTo>
                  <a:lnTo>
                    <a:pt x="30" y="28"/>
                  </a:lnTo>
                  <a:lnTo>
                    <a:pt x="22" y="38"/>
                  </a:lnTo>
                  <a:lnTo>
                    <a:pt x="14" y="50"/>
                  </a:lnTo>
                  <a:lnTo>
                    <a:pt x="8" y="64"/>
                  </a:lnTo>
                  <a:lnTo>
                    <a:pt x="4" y="80"/>
                  </a:lnTo>
                  <a:lnTo>
                    <a:pt x="4" y="98"/>
                  </a:lnTo>
                  <a:lnTo>
                    <a:pt x="4" y="116"/>
                  </a:lnTo>
                  <a:lnTo>
                    <a:pt x="4" y="116"/>
                  </a:lnTo>
                  <a:lnTo>
                    <a:pt x="2" y="104"/>
                  </a:lnTo>
                  <a:lnTo>
                    <a:pt x="2" y="104"/>
                  </a:lnTo>
                  <a:lnTo>
                    <a:pt x="0" y="84"/>
                  </a:lnTo>
                  <a:lnTo>
                    <a:pt x="2" y="66"/>
                  </a:lnTo>
                  <a:lnTo>
                    <a:pt x="6" y="50"/>
                  </a:lnTo>
                  <a:lnTo>
                    <a:pt x="12" y="34"/>
                  </a:lnTo>
                  <a:lnTo>
                    <a:pt x="18" y="22"/>
                  </a:lnTo>
                  <a:lnTo>
                    <a:pt x="26" y="12"/>
                  </a:lnTo>
                  <a:lnTo>
                    <a:pt x="36" y="4"/>
                  </a:lnTo>
                  <a:lnTo>
                    <a:pt x="48" y="0"/>
                  </a:lnTo>
                  <a:lnTo>
                    <a:pt x="48" y="0"/>
                  </a:lnTo>
                  <a:lnTo>
                    <a:pt x="60" y="2"/>
                  </a:lnTo>
                  <a:lnTo>
                    <a:pt x="70" y="6"/>
                  </a:lnTo>
                  <a:lnTo>
                    <a:pt x="80" y="14"/>
                  </a:lnTo>
                  <a:lnTo>
                    <a:pt x="90" y="24"/>
                  </a:lnTo>
                  <a:lnTo>
                    <a:pt x="98" y="38"/>
                  </a:lnTo>
                  <a:lnTo>
                    <a:pt x="106" y="54"/>
                  </a:lnTo>
                  <a:lnTo>
                    <a:pt x="110" y="72"/>
                  </a:lnTo>
                  <a:lnTo>
                    <a:pt x="114" y="90"/>
                  </a:lnTo>
                  <a:lnTo>
                    <a:pt x="114" y="90"/>
                  </a:lnTo>
                  <a:lnTo>
                    <a:pt x="114" y="96"/>
                  </a:lnTo>
                  <a:lnTo>
                    <a:pt x="114" y="96"/>
                  </a:lnTo>
                  <a:lnTo>
                    <a:pt x="110" y="78"/>
                  </a:lnTo>
                  <a:lnTo>
                    <a:pt x="104" y="62"/>
                  </a:lnTo>
                  <a:lnTo>
                    <a:pt x="98" y="50"/>
                  </a:lnTo>
                  <a:lnTo>
                    <a:pt x="90" y="38"/>
                  </a:lnTo>
                  <a:lnTo>
                    <a:pt x="80" y="28"/>
                  </a:lnTo>
                  <a:lnTo>
                    <a:pt x="70" y="22"/>
                  </a:lnTo>
                  <a:lnTo>
                    <a:pt x="60" y="18"/>
                  </a:lnTo>
                  <a:lnTo>
                    <a:pt x="50" y="18"/>
                  </a:lnTo>
                  <a:lnTo>
                    <a:pt x="50" y="18"/>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8" name="Freeform 71"/>
            <p:cNvSpPr>
              <a:spLocks/>
            </p:cNvSpPr>
            <p:nvPr/>
          </p:nvSpPr>
          <p:spPr bwMode="auto">
            <a:xfrm>
              <a:off x="2828" y="2006"/>
              <a:ext cx="86" cy="114"/>
            </a:xfrm>
            <a:custGeom>
              <a:avLst/>
              <a:gdLst>
                <a:gd name="T0" fmla="*/ 2 w 86"/>
                <a:gd name="T1" fmla="*/ 64 h 114"/>
                <a:gd name="T2" fmla="*/ 2 w 86"/>
                <a:gd name="T3" fmla="*/ 64 h 114"/>
                <a:gd name="T4" fmla="*/ 4 w 86"/>
                <a:gd name="T5" fmla="*/ 74 h 114"/>
                <a:gd name="T6" fmla="*/ 8 w 86"/>
                <a:gd name="T7" fmla="*/ 86 h 114"/>
                <a:gd name="T8" fmla="*/ 14 w 86"/>
                <a:gd name="T9" fmla="*/ 94 h 114"/>
                <a:gd name="T10" fmla="*/ 20 w 86"/>
                <a:gd name="T11" fmla="*/ 102 h 114"/>
                <a:gd name="T12" fmla="*/ 28 w 86"/>
                <a:gd name="T13" fmla="*/ 108 h 114"/>
                <a:gd name="T14" fmla="*/ 34 w 86"/>
                <a:gd name="T15" fmla="*/ 112 h 114"/>
                <a:gd name="T16" fmla="*/ 44 w 86"/>
                <a:gd name="T17" fmla="*/ 114 h 114"/>
                <a:gd name="T18" fmla="*/ 52 w 86"/>
                <a:gd name="T19" fmla="*/ 114 h 114"/>
                <a:gd name="T20" fmla="*/ 52 w 86"/>
                <a:gd name="T21" fmla="*/ 114 h 114"/>
                <a:gd name="T22" fmla="*/ 60 w 86"/>
                <a:gd name="T23" fmla="*/ 112 h 114"/>
                <a:gd name="T24" fmla="*/ 68 w 86"/>
                <a:gd name="T25" fmla="*/ 106 h 114"/>
                <a:gd name="T26" fmla="*/ 74 w 86"/>
                <a:gd name="T27" fmla="*/ 100 h 114"/>
                <a:gd name="T28" fmla="*/ 80 w 86"/>
                <a:gd name="T29" fmla="*/ 92 h 114"/>
                <a:gd name="T30" fmla="*/ 84 w 86"/>
                <a:gd name="T31" fmla="*/ 84 h 114"/>
                <a:gd name="T32" fmla="*/ 86 w 86"/>
                <a:gd name="T33" fmla="*/ 74 h 114"/>
                <a:gd name="T34" fmla="*/ 86 w 86"/>
                <a:gd name="T35" fmla="*/ 62 h 114"/>
                <a:gd name="T36" fmla="*/ 86 w 86"/>
                <a:gd name="T37" fmla="*/ 50 h 114"/>
                <a:gd name="T38" fmla="*/ 86 w 86"/>
                <a:gd name="T39" fmla="*/ 50 h 114"/>
                <a:gd name="T40" fmla="*/ 82 w 86"/>
                <a:gd name="T41" fmla="*/ 40 h 114"/>
                <a:gd name="T42" fmla="*/ 78 w 86"/>
                <a:gd name="T43" fmla="*/ 30 h 114"/>
                <a:gd name="T44" fmla="*/ 74 w 86"/>
                <a:gd name="T45" fmla="*/ 20 h 114"/>
                <a:gd name="T46" fmla="*/ 68 w 86"/>
                <a:gd name="T47" fmla="*/ 12 h 114"/>
                <a:gd name="T48" fmla="*/ 60 w 86"/>
                <a:gd name="T49" fmla="*/ 6 h 114"/>
                <a:gd name="T50" fmla="*/ 52 w 86"/>
                <a:gd name="T51" fmla="*/ 2 h 114"/>
                <a:gd name="T52" fmla="*/ 44 w 86"/>
                <a:gd name="T53" fmla="*/ 0 h 114"/>
                <a:gd name="T54" fmla="*/ 34 w 86"/>
                <a:gd name="T55" fmla="*/ 0 h 114"/>
                <a:gd name="T56" fmla="*/ 34 w 86"/>
                <a:gd name="T57" fmla="*/ 0 h 114"/>
                <a:gd name="T58" fmla="*/ 26 w 86"/>
                <a:gd name="T59" fmla="*/ 2 h 114"/>
                <a:gd name="T60" fmla="*/ 18 w 86"/>
                <a:gd name="T61" fmla="*/ 8 h 114"/>
                <a:gd name="T62" fmla="*/ 12 w 86"/>
                <a:gd name="T63" fmla="*/ 14 h 114"/>
                <a:gd name="T64" fmla="*/ 8 w 86"/>
                <a:gd name="T65" fmla="*/ 22 h 114"/>
                <a:gd name="T66" fmla="*/ 4 w 86"/>
                <a:gd name="T67" fmla="*/ 30 h 114"/>
                <a:gd name="T68" fmla="*/ 2 w 86"/>
                <a:gd name="T69" fmla="*/ 42 h 114"/>
                <a:gd name="T70" fmla="*/ 0 w 86"/>
                <a:gd name="T71" fmla="*/ 52 h 114"/>
                <a:gd name="T72" fmla="*/ 2 w 86"/>
                <a:gd name="T73" fmla="*/ 64 h 114"/>
                <a:gd name="T74" fmla="*/ 2 w 86"/>
                <a:gd name="T75" fmla="*/ 6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4">
                  <a:moveTo>
                    <a:pt x="2" y="64"/>
                  </a:moveTo>
                  <a:lnTo>
                    <a:pt x="2" y="64"/>
                  </a:lnTo>
                  <a:lnTo>
                    <a:pt x="4" y="74"/>
                  </a:lnTo>
                  <a:lnTo>
                    <a:pt x="8" y="86"/>
                  </a:lnTo>
                  <a:lnTo>
                    <a:pt x="14" y="94"/>
                  </a:lnTo>
                  <a:lnTo>
                    <a:pt x="20" y="102"/>
                  </a:lnTo>
                  <a:lnTo>
                    <a:pt x="28" y="108"/>
                  </a:lnTo>
                  <a:lnTo>
                    <a:pt x="34" y="112"/>
                  </a:lnTo>
                  <a:lnTo>
                    <a:pt x="44" y="114"/>
                  </a:lnTo>
                  <a:lnTo>
                    <a:pt x="52" y="114"/>
                  </a:lnTo>
                  <a:lnTo>
                    <a:pt x="52" y="114"/>
                  </a:lnTo>
                  <a:lnTo>
                    <a:pt x="60" y="112"/>
                  </a:lnTo>
                  <a:lnTo>
                    <a:pt x="68" y="106"/>
                  </a:lnTo>
                  <a:lnTo>
                    <a:pt x="74" y="100"/>
                  </a:lnTo>
                  <a:lnTo>
                    <a:pt x="80" y="92"/>
                  </a:lnTo>
                  <a:lnTo>
                    <a:pt x="84" y="84"/>
                  </a:lnTo>
                  <a:lnTo>
                    <a:pt x="86" y="74"/>
                  </a:lnTo>
                  <a:lnTo>
                    <a:pt x="86" y="62"/>
                  </a:lnTo>
                  <a:lnTo>
                    <a:pt x="86" y="50"/>
                  </a:lnTo>
                  <a:lnTo>
                    <a:pt x="86" y="50"/>
                  </a:lnTo>
                  <a:lnTo>
                    <a:pt x="82" y="40"/>
                  </a:lnTo>
                  <a:lnTo>
                    <a:pt x="78" y="30"/>
                  </a:lnTo>
                  <a:lnTo>
                    <a:pt x="74" y="20"/>
                  </a:lnTo>
                  <a:lnTo>
                    <a:pt x="68" y="12"/>
                  </a:lnTo>
                  <a:lnTo>
                    <a:pt x="60" y="6"/>
                  </a:lnTo>
                  <a:lnTo>
                    <a:pt x="52" y="2"/>
                  </a:lnTo>
                  <a:lnTo>
                    <a:pt x="44" y="0"/>
                  </a:lnTo>
                  <a:lnTo>
                    <a:pt x="34" y="0"/>
                  </a:lnTo>
                  <a:lnTo>
                    <a:pt x="34" y="0"/>
                  </a:lnTo>
                  <a:lnTo>
                    <a:pt x="26" y="2"/>
                  </a:lnTo>
                  <a:lnTo>
                    <a:pt x="18" y="8"/>
                  </a:lnTo>
                  <a:lnTo>
                    <a:pt x="12" y="14"/>
                  </a:lnTo>
                  <a:lnTo>
                    <a:pt x="8" y="22"/>
                  </a:lnTo>
                  <a:lnTo>
                    <a:pt x="4" y="30"/>
                  </a:lnTo>
                  <a:lnTo>
                    <a:pt x="2" y="42"/>
                  </a:lnTo>
                  <a:lnTo>
                    <a:pt x="0" y="52"/>
                  </a:lnTo>
                  <a:lnTo>
                    <a:pt x="2" y="64"/>
                  </a:lnTo>
                  <a:lnTo>
                    <a:pt x="2" y="64"/>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9" name="Freeform 72"/>
            <p:cNvSpPr>
              <a:spLocks/>
            </p:cNvSpPr>
            <p:nvPr/>
          </p:nvSpPr>
          <p:spPr bwMode="auto">
            <a:xfrm>
              <a:off x="2855" y="2018"/>
              <a:ext cx="70" cy="90"/>
            </a:xfrm>
            <a:custGeom>
              <a:avLst/>
              <a:gdLst>
                <a:gd name="T0" fmla="*/ 2 w 70"/>
                <a:gd name="T1" fmla="*/ 50 h 90"/>
                <a:gd name="T2" fmla="*/ 2 w 70"/>
                <a:gd name="T3" fmla="*/ 50 h 90"/>
                <a:gd name="T4" fmla="*/ 4 w 70"/>
                <a:gd name="T5" fmla="*/ 60 h 90"/>
                <a:gd name="T6" fmla="*/ 6 w 70"/>
                <a:gd name="T7" fmla="*/ 68 h 90"/>
                <a:gd name="T8" fmla="*/ 12 w 70"/>
                <a:gd name="T9" fmla="*/ 74 h 90"/>
                <a:gd name="T10" fmla="*/ 16 w 70"/>
                <a:gd name="T11" fmla="*/ 80 h 90"/>
                <a:gd name="T12" fmla="*/ 22 w 70"/>
                <a:gd name="T13" fmla="*/ 86 h 90"/>
                <a:gd name="T14" fmla="*/ 28 w 70"/>
                <a:gd name="T15" fmla="*/ 90 h 90"/>
                <a:gd name="T16" fmla="*/ 36 w 70"/>
                <a:gd name="T17" fmla="*/ 90 h 90"/>
                <a:gd name="T18" fmla="*/ 42 w 70"/>
                <a:gd name="T19" fmla="*/ 90 h 90"/>
                <a:gd name="T20" fmla="*/ 42 w 70"/>
                <a:gd name="T21" fmla="*/ 90 h 90"/>
                <a:gd name="T22" fmla="*/ 50 w 70"/>
                <a:gd name="T23" fmla="*/ 88 h 90"/>
                <a:gd name="T24" fmla="*/ 54 w 70"/>
                <a:gd name="T25" fmla="*/ 84 h 90"/>
                <a:gd name="T26" fmla="*/ 60 w 70"/>
                <a:gd name="T27" fmla="*/ 80 h 90"/>
                <a:gd name="T28" fmla="*/ 64 w 70"/>
                <a:gd name="T29" fmla="*/ 74 h 90"/>
                <a:gd name="T30" fmla="*/ 68 w 70"/>
                <a:gd name="T31" fmla="*/ 66 h 90"/>
                <a:gd name="T32" fmla="*/ 70 w 70"/>
                <a:gd name="T33" fmla="*/ 58 h 90"/>
                <a:gd name="T34" fmla="*/ 70 w 70"/>
                <a:gd name="T35" fmla="*/ 50 h 90"/>
                <a:gd name="T36" fmla="*/ 70 w 70"/>
                <a:gd name="T37" fmla="*/ 40 h 90"/>
                <a:gd name="T38" fmla="*/ 70 w 70"/>
                <a:gd name="T39" fmla="*/ 40 h 90"/>
                <a:gd name="T40" fmla="*/ 68 w 70"/>
                <a:gd name="T41" fmla="*/ 30 h 90"/>
                <a:gd name="T42" fmla="*/ 64 w 70"/>
                <a:gd name="T43" fmla="*/ 22 h 90"/>
                <a:gd name="T44" fmla="*/ 60 w 70"/>
                <a:gd name="T45" fmla="*/ 16 h 90"/>
                <a:gd name="T46" fmla="*/ 54 w 70"/>
                <a:gd name="T47" fmla="*/ 10 h 90"/>
                <a:gd name="T48" fmla="*/ 48 w 70"/>
                <a:gd name="T49" fmla="*/ 4 h 90"/>
                <a:gd name="T50" fmla="*/ 42 w 70"/>
                <a:gd name="T51" fmla="*/ 2 h 90"/>
                <a:gd name="T52" fmla="*/ 36 w 70"/>
                <a:gd name="T53" fmla="*/ 0 h 90"/>
                <a:gd name="T54" fmla="*/ 28 w 70"/>
                <a:gd name="T55" fmla="*/ 0 h 90"/>
                <a:gd name="T56" fmla="*/ 28 w 70"/>
                <a:gd name="T57" fmla="*/ 0 h 90"/>
                <a:gd name="T58" fmla="*/ 22 w 70"/>
                <a:gd name="T59" fmla="*/ 2 h 90"/>
                <a:gd name="T60" fmla="*/ 16 w 70"/>
                <a:gd name="T61" fmla="*/ 6 h 90"/>
                <a:gd name="T62" fmla="*/ 10 w 70"/>
                <a:gd name="T63" fmla="*/ 10 h 90"/>
                <a:gd name="T64" fmla="*/ 6 w 70"/>
                <a:gd name="T65" fmla="*/ 16 h 90"/>
                <a:gd name="T66" fmla="*/ 4 w 70"/>
                <a:gd name="T67" fmla="*/ 24 h 90"/>
                <a:gd name="T68" fmla="*/ 2 w 70"/>
                <a:gd name="T69" fmla="*/ 32 h 90"/>
                <a:gd name="T70" fmla="*/ 0 w 70"/>
                <a:gd name="T71" fmla="*/ 42 h 90"/>
                <a:gd name="T72" fmla="*/ 2 w 70"/>
                <a:gd name="T73" fmla="*/ 50 h 90"/>
                <a:gd name="T74" fmla="*/ 2 w 70"/>
                <a:gd name="T75"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90">
                  <a:moveTo>
                    <a:pt x="2" y="50"/>
                  </a:moveTo>
                  <a:lnTo>
                    <a:pt x="2" y="50"/>
                  </a:lnTo>
                  <a:lnTo>
                    <a:pt x="4" y="60"/>
                  </a:lnTo>
                  <a:lnTo>
                    <a:pt x="6" y="68"/>
                  </a:lnTo>
                  <a:lnTo>
                    <a:pt x="12" y="74"/>
                  </a:lnTo>
                  <a:lnTo>
                    <a:pt x="16" y="80"/>
                  </a:lnTo>
                  <a:lnTo>
                    <a:pt x="22" y="86"/>
                  </a:lnTo>
                  <a:lnTo>
                    <a:pt x="28" y="90"/>
                  </a:lnTo>
                  <a:lnTo>
                    <a:pt x="36" y="90"/>
                  </a:lnTo>
                  <a:lnTo>
                    <a:pt x="42" y="90"/>
                  </a:lnTo>
                  <a:lnTo>
                    <a:pt x="42" y="90"/>
                  </a:lnTo>
                  <a:lnTo>
                    <a:pt x="50" y="88"/>
                  </a:lnTo>
                  <a:lnTo>
                    <a:pt x="54" y="84"/>
                  </a:lnTo>
                  <a:lnTo>
                    <a:pt x="60" y="80"/>
                  </a:lnTo>
                  <a:lnTo>
                    <a:pt x="64" y="74"/>
                  </a:lnTo>
                  <a:lnTo>
                    <a:pt x="68" y="66"/>
                  </a:lnTo>
                  <a:lnTo>
                    <a:pt x="70" y="58"/>
                  </a:lnTo>
                  <a:lnTo>
                    <a:pt x="70" y="50"/>
                  </a:lnTo>
                  <a:lnTo>
                    <a:pt x="70" y="40"/>
                  </a:lnTo>
                  <a:lnTo>
                    <a:pt x="70" y="40"/>
                  </a:lnTo>
                  <a:lnTo>
                    <a:pt x="68" y="30"/>
                  </a:lnTo>
                  <a:lnTo>
                    <a:pt x="64" y="22"/>
                  </a:lnTo>
                  <a:lnTo>
                    <a:pt x="60" y="16"/>
                  </a:lnTo>
                  <a:lnTo>
                    <a:pt x="54" y="10"/>
                  </a:lnTo>
                  <a:lnTo>
                    <a:pt x="48" y="4"/>
                  </a:lnTo>
                  <a:lnTo>
                    <a:pt x="42" y="2"/>
                  </a:lnTo>
                  <a:lnTo>
                    <a:pt x="36" y="0"/>
                  </a:lnTo>
                  <a:lnTo>
                    <a:pt x="28" y="0"/>
                  </a:lnTo>
                  <a:lnTo>
                    <a:pt x="28" y="0"/>
                  </a:lnTo>
                  <a:lnTo>
                    <a:pt x="22" y="2"/>
                  </a:lnTo>
                  <a:lnTo>
                    <a:pt x="16" y="6"/>
                  </a:lnTo>
                  <a:lnTo>
                    <a:pt x="10" y="10"/>
                  </a:lnTo>
                  <a:lnTo>
                    <a:pt x="6" y="16"/>
                  </a:lnTo>
                  <a:lnTo>
                    <a:pt x="4" y="24"/>
                  </a:lnTo>
                  <a:lnTo>
                    <a:pt x="2" y="32"/>
                  </a:lnTo>
                  <a:lnTo>
                    <a:pt x="0" y="42"/>
                  </a:lnTo>
                  <a:lnTo>
                    <a:pt x="2" y="50"/>
                  </a:lnTo>
                  <a:lnTo>
                    <a:pt x="2" y="50"/>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0" name="Freeform 73"/>
            <p:cNvSpPr>
              <a:spLocks/>
            </p:cNvSpPr>
            <p:nvPr/>
          </p:nvSpPr>
          <p:spPr bwMode="auto">
            <a:xfrm>
              <a:off x="2850" y="2036"/>
              <a:ext cx="44" cy="58"/>
            </a:xfrm>
            <a:custGeom>
              <a:avLst/>
              <a:gdLst>
                <a:gd name="T0" fmla="*/ 0 w 44"/>
                <a:gd name="T1" fmla="*/ 32 h 58"/>
                <a:gd name="T2" fmla="*/ 0 w 44"/>
                <a:gd name="T3" fmla="*/ 32 h 58"/>
                <a:gd name="T4" fmla="*/ 2 w 44"/>
                <a:gd name="T5" fmla="*/ 44 h 58"/>
                <a:gd name="T6" fmla="*/ 10 w 44"/>
                <a:gd name="T7" fmla="*/ 52 h 58"/>
                <a:gd name="T8" fmla="*/ 18 w 44"/>
                <a:gd name="T9" fmla="*/ 56 h 58"/>
                <a:gd name="T10" fmla="*/ 26 w 44"/>
                <a:gd name="T11" fmla="*/ 58 h 58"/>
                <a:gd name="T12" fmla="*/ 26 w 44"/>
                <a:gd name="T13" fmla="*/ 58 h 58"/>
                <a:gd name="T14" fmla="*/ 34 w 44"/>
                <a:gd name="T15" fmla="*/ 54 h 58"/>
                <a:gd name="T16" fmla="*/ 40 w 44"/>
                <a:gd name="T17" fmla="*/ 46 h 58"/>
                <a:gd name="T18" fmla="*/ 44 w 44"/>
                <a:gd name="T19" fmla="*/ 36 h 58"/>
                <a:gd name="T20" fmla="*/ 44 w 44"/>
                <a:gd name="T21" fmla="*/ 26 h 58"/>
                <a:gd name="T22" fmla="*/ 44 w 44"/>
                <a:gd name="T23" fmla="*/ 26 h 58"/>
                <a:gd name="T24" fmla="*/ 40 w 44"/>
                <a:gd name="T25" fmla="*/ 14 h 58"/>
                <a:gd name="T26" fmla="*/ 34 w 44"/>
                <a:gd name="T27" fmla="*/ 6 h 58"/>
                <a:gd name="T28" fmla="*/ 26 w 44"/>
                <a:gd name="T29" fmla="*/ 2 h 58"/>
                <a:gd name="T30" fmla="*/ 18 w 44"/>
                <a:gd name="T31" fmla="*/ 0 h 58"/>
                <a:gd name="T32" fmla="*/ 18 w 44"/>
                <a:gd name="T33" fmla="*/ 0 h 58"/>
                <a:gd name="T34" fmla="*/ 10 w 44"/>
                <a:gd name="T35" fmla="*/ 4 h 58"/>
                <a:gd name="T36" fmla="*/ 2 w 44"/>
                <a:gd name="T37" fmla="*/ 12 h 58"/>
                <a:gd name="T38" fmla="*/ 0 w 44"/>
                <a:gd name="T39" fmla="*/ 22 h 58"/>
                <a:gd name="T40" fmla="*/ 0 w 44"/>
                <a:gd name="T41" fmla="*/ 32 h 58"/>
                <a:gd name="T42" fmla="*/ 0 w 44"/>
                <a:gd name="T43"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8">
                  <a:moveTo>
                    <a:pt x="0" y="32"/>
                  </a:moveTo>
                  <a:lnTo>
                    <a:pt x="0" y="32"/>
                  </a:lnTo>
                  <a:lnTo>
                    <a:pt x="2" y="44"/>
                  </a:lnTo>
                  <a:lnTo>
                    <a:pt x="10" y="52"/>
                  </a:lnTo>
                  <a:lnTo>
                    <a:pt x="18" y="56"/>
                  </a:lnTo>
                  <a:lnTo>
                    <a:pt x="26" y="58"/>
                  </a:lnTo>
                  <a:lnTo>
                    <a:pt x="26" y="58"/>
                  </a:lnTo>
                  <a:lnTo>
                    <a:pt x="34" y="54"/>
                  </a:lnTo>
                  <a:lnTo>
                    <a:pt x="40" y="46"/>
                  </a:lnTo>
                  <a:lnTo>
                    <a:pt x="44" y="36"/>
                  </a:lnTo>
                  <a:lnTo>
                    <a:pt x="44" y="26"/>
                  </a:lnTo>
                  <a:lnTo>
                    <a:pt x="44" y="26"/>
                  </a:lnTo>
                  <a:lnTo>
                    <a:pt x="40" y="14"/>
                  </a:lnTo>
                  <a:lnTo>
                    <a:pt x="34" y="6"/>
                  </a:lnTo>
                  <a:lnTo>
                    <a:pt x="26" y="2"/>
                  </a:lnTo>
                  <a:lnTo>
                    <a:pt x="18" y="0"/>
                  </a:lnTo>
                  <a:lnTo>
                    <a:pt x="18" y="0"/>
                  </a:lnTo>
                  <a:lnTo>
                    <a:pt x="10" y="4"/>
                  </a:lnTo>
                  <a:lnTo>
                    <a:pt x="2" y="12"/>
                  </a:lnTo>
                  <a:lnTo>
                    <a:pt x="0" y="22"/>
                  </a:lnTo>
                  <a:lnTo>
                    <a:pt x="0" y="32"/>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1" name="Freeform 74"/>
            <p:cNvSpPr>
              <a:spLocks/>
            </p:cNvSpPr>
            <p:nvPr/>
          </p:nvSpPr>
          <p:spPr bwMode="auto">
            <a:xfrm>
              <a:off x="2856" y="2030"/>
              <a:ext cx="18" cy="22"/>
            </a:xfrm>
            <a:custGeom>
              <a:avLst/>
              <a:gdLst>
                <a:gd name="T0" fmla="*/ 0 w 18"/>
                <a:gd name="T1" fmla="*/ 12 h 22"/>
                <a:gd name="T2" fmla="*/ 0 w 18"/>
                <a:gd name="T3" fmla="*/ 12 h 22"/>
                <a:gd name="T4" fmla="*/ 0 w 18"/>
                <a:gd name="T5" fmla="*/ 16 h 22"/>
                <a:gd name="T6" fmla="*/ 2 w 18"/>
                <a:gd name="T7" fmla="*/ 20 h 22"/>
                <a:gd name="T8" fmla="*/ 6 w 18"/>
                <a:gd name="T9" fmla="*/ 22 h 22"/>
                <a:gd name="T10" fmla="*/ 8 w 18"/>
                <a:gd name="T11" fmla="*/ 22 h 22"/>
                <a:gd name="T12" fmla="*/ 8 w 18"/>
                <a:gd name="T13" fmla="*/ 22 h 22"/>
                <a:gd name="T14" fmla="*/ 12 w 18"/>
                <a:gd name="T15" fmla="*/ 22 h 22"/>
                <a:gd name="T16" fmla="*/ 14 w 18"/>
                <a:gd name="T17" fmla="*/ 20 h 22"/>
                <a:gd name="T18" fmla="*/ 16 w 18"/>
                <a:gd name="T19" fmla="*/ 16 h 22"/>
                <a:gd name="T20" fmla="*/ 18 w 18"/>
                <a:gd name="T21" fmla="*/ 12 h 22"/>
                <a:gd name="T22" fmla="*/ 18 w 18"/>
                <a:gd name="T23" fmla="*/ 12 h 22"/>
                <a:gd name="T24" fmla="*/ 16 w 18"/>
                <a:gd name="T25" fmla="*/ 8 h 22"/>
                <a:gd name="T26" fmla="*/ 14 w 18"/>
                <a:gd name="T27" fmla="*/ 4 h 22"/>
                <a:gd name="T28" fmla="*/ 12 w 18"/>
                <a:gd name="T29" fmla="*/ 2 h 22"/>
                <a:gd name="T30" fmla="*/ 8 w 18"/>
                <a:gd name="T31" fmla="*/ 0 h 22"/>
                <a:gd name="T32" fmla="*/ 8 w 18"/>
                <a:gd name="T33" fmla="*/ 0 h 22"/>
                <a:gd name="T34" fmla="*/ 4 w 18"/>
                <a:gd name="T35" fmla="*/ 2 h 22"/>
                <a:gd name="T36" fmla="*/ 2 w 18"/>
                <a:gd name="T37" fmla="*/ 4 h 22"/>
                <a:gd name="T38" fmla="*/ 0 w 18"/>
                <a:gd name="T39" fmla="*/ 8 h 22"/>
                <a:gd name="T40" fmla="*/ 0 w 18"/>
                <a:gd name="T41" fmla="*/ 12 h 22"/>
                <a:gd name="T42" fmla="*/ 0 w 18"/>
                <a:gd name="T4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2">
                  <a:moveTo>
                    <a:pt x="0" y="12"/>
                  </a:moveTo>
                  <a:lnTo>
                    <a:pt x="0" y="12"/>
                  </a:lnTo>
                  <a:lnTo>
                    <a:pt x="0" y="16"/>
                  </a:lnTo>
                  <a:lnTo>
                    <a:pt x="2" y="20"/>
                  </a:lnTo>
                  <a:lnTo>
                    <a:pt x="6" y="22"/>
                  </a:lnTo>
                  <a:lnTo>
                    <a:pt x="8" y="22"/>
                  </a:lnTo>
                  <a:lnTo>
                    <a:pt x="8" y="22"/>
                  </a:lnTo>
                  <a:lnTo>
                    <a:pt x="12" y="22"/>
                  </a:lnTo>
                  <a:lnTo>
                    <a:pt x="14" y="20"/>
                  </a:lnTo>
                  <a:lnTo>
                    <a:pt x="16" y="16"/>
                  </a:lnTo>
                  <a:lnTo>
                    <a:pt x="18" y="12"/>
                  </a:lnTo>
                  <a:lnTo>
                    <a:pt x="18" y="12"/>
                  </a:lnTo>
                  <a:lnTo>
                    <a:pt x="16" y="8"/>
                  </a:lnTo>
                  <a:lnTo>
                    <a:pt x="14" y="4"/>
                  </a:lnTo>
                  <a:lnTo>
                    <a:pt x="12" y="2"/>
                  </a:lnTo>
                  <a:lnTo>
                    <a:pt x="8" y="0"/>
                  </a:lnTo>
                  <a:lnTo>
                    <a:pt x="8" y="0"/>
                  </a:lnTo>
                  <a:lnTo>
                    <a:pt x="4" y="2"/>
                  </a:lnTo>
                  <a:lnTo>
                    <a:pt x="2" y="4"/>
                  </a:lnTo>
                  <a:lnTo>
                    <a:pt x="0" y="8"/>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2" name="Freeform 75"/>
            <p:cNvSpPr>
              <a:spLocks/>
            </p:cNvSpPr>
            <p:nvPr/>
          </p:nvSpPr>
          <p:spPr bwMode="auto">
            <a:xfrm>
              <a:off x="2884" y="2076"/>
              <a:ext cx="12" cy="12"/>
            </a:xfrm>
            <a:custGeom>
              <a:avLst/>
              <a:gdLst>
                <a:gd name="T0" fmla="*/ 6 w 12"/>
                <a:gd name="T1" fmla="*/ 0 h 12"/>
                <a:gd name="T2" fmla="*/ 6 w 12"/>
                <a:gd name="T3" fmla="*/ 0 h 12"/>
                <a:gd name="T4" fmla="*/ 2 w 12"/>
                <a:gd name="T5" fmla="*/ 2 h 12"/>
                <a:gd name="T6" fmla="*/ 0 w 12"/>
                <a:gd name="T7" fmla="*/ 6 h 12"/>
                <a:gd name="T8" fmla="*/ 0 w 12"/>
                <a:gd name="T9" fmla="*/ 6 h 12"/>
                <a:gd name="T10" fmla="*/ 2 w 12"/>
                <a:gd name="T11" fmla="*/ 10 h 12"/>
                <a:gd name="T12" fmla="*/ 6 w 12"/>
                <a:gd name="T13" fmla="*/ 12 h 12"/>
                <a:gd name="T14" fmla="*/ 6 w 12"/>
                <a:gd name="T15" fmla="*/ 12 h 12"/>
                <a:gd name="T16" fmla="*/ 10 w 12"/>
                <a:gd name="T17" fmla="*/ 10 h 12"/>
                <a:gd name="T18" fmla="*/ 12 w 12"/>
                <a:gd name="T19" fmla="*/ 6 h 12"/>
                <a:gd name="T20" fmla="*/ 12 w 12"/>
                <a:gd name="T21" fmla="*/ 6 h 12"/>
                <a:gd name="T22" fmla="*/ 10 w 12"/>
                <a:gd name="T23" fmla="*/ 2 h 12"/>
                <a:gd name="T24" fmla="*/ 6 w 12"/>
                <a:gd name="T25" fmla="*/ 0 h 12"/>
                <a:gd name="T26" fmla="*/ 6 w 1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6" y="0"/>
                  </a:moveTo>
                  <a:lnTo>
                    <a:pt x="6" y="0"/>
                  </a:lnTo>
                  <a:lnTo>
                    <a:pt x="2" y="2"/>
                  </a:lnTo>
                  <a:lnTo>
                    <a:pt x="0" y="6"/>
                  </a:lnTo>
                  <a:lnTo>
                    <a:pt x="0" y="6"/>
                  </a:lnTo>
                  <a:lnTo>
                    <a:pt x="2" y="10"/>
                  </a:lnTo>
                  <a:lnTo>
                    <a:pt x="6" y="12"/>
                  </a:lnTo>
                  <a:lnTo>
                    <a:pt x="6" y="12"/>
                  </a:lnTo>
                  <a:lnTo>
                    <a:pt x="10" y="10"/>
                  </a:lnTo>
                  <a:lnTo>
                    <a:pt x="12" y="6"/>
                  </a:lnTo>
                  <a:lnTo>
                    <a:pt x="12" y="6"/>
                  </a:lnTo>
                  <a:lnTo>
                    <a:pt x="10" y="2"/>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3" name="Freeform 76"/>
            <p:cNvSpPr>
              <a:spLocks/>
            </p:cNvSpPr>
            <p:nvPr/>
          </p:nvSpPr>
          <p:spPr bwMode="auto">
            <a:xfrm>
              <a:off x="2826" y="2164"/>
              <a:ext cx="122" cy="60"/>
            </a:xfrm>
            <a:custGeom>
              <a:avLst/>
              <a:gdLst>
                <a:gd name="T0" fmla="*/ 0 w 122"/>
                <a:gd name="T1" fmla="*/ 40 h 60"/>
                <a:gd name="T2" fmla="*/ 0 w 122"/>
                <a:gd name="T3" fmla="*/ 40 h 60"/>
                <a:gd name="T4" fmla="*/ 2 w 122"/>
                <a:gd name="T5" fmla="*/ 34 h 60"/>
                <a:gd name="T6" fmla="*/ 8 w 122"/>
                <a:gd name="T7" fmla="*/ 22 h 60"/>
                <a:gd name="T8" fmla="*/ 14 w 122"/>
                <a:gd name="T9" fmla="*/ 16 h 60"/>
                <a:gd name="T10" fmla="*/ 20 w 122"/>
                <a:gd name="T11" fmla="*/ 10 h 60"/>
                <a:gd name="T12" fmla="*/ 30 w 122"/>
                <a:gd name="T13" fmla="*/ 4 h 60"/>
                <a:gd name="T14" fmla="*/ 44 w 122"/>
                <a:gd name="T15" fmla="*/ 2 h 60"/>
                <a:gd name="T16" fmla="*/ 44 w 122"/>
                <a:gd name="T17" fmla="*/ 2 h 60"/>
                <a:gd name="T18" fmla="*/ 78 w 122"/>
                <a:gd name="T19" fmla="*/ 0 h 60"/>
                <a:gd name="T20" fmla="*/ 86 w 122"/>
                <a:gd name="T21" fmla="*/ 0 h 60"/>
                <a:gd name="T22" fmla="*/ 96 w 122"/>
                <a:gd name="T23" fmla="*/ 2 h 60"/>
                <a:gd name="T24" fmla="*/ 96 w 122"/>
                <a:gd name="T25" fmla="*/ 2 h 60"/>
                <a:gd name="T26" fmla="*/ 106 w 122"/>
                <a:gd name="T27" fmla="*/ 4 h 60"/>
                <a:gd name="T28" fmla="*/ 114 w 122"/>
                <a:gd name="T29" fmla="*/ 8 h 60"/>
                <a:gd name="T30" fmla="*/ 122 w 122"/>
                <a:gd name="T31" fmla="*/ 14 h 60"/>
                <a:gd name="T32" fmla="*/ 122 w 122"/>
                <a:gd name="T33" fmla="*/ 14 h 60"/>
                <a:gd name="T34" fmla="*/ 120 w 122"/>
                <a:gd name="T35" fmla="*/ 20 h 60"/>
                <a:gd name="T36" fmla="*/ 112 w 122"/>
                <a:gd name="T37" fmla="*/ 32 h 60"/>
                <a:gd name="T38" fmla="*/ 106 w 122"/>
                <a:gd name="T39" fmla="*/ 40 h 60"/>
                <a:gd name="T40" fmla="*/ 98 w 122"/>
                <a:gd name="T41" fmla="*/ 46 h 60"/>
                <a:gd name="T42" fmla="*/ 90 w 122"/>
                <a:gd name="T43" fmla="*/ 52 h 60"/>
                <a:gd name="T44" fmla="*/ 80 w 122"/>
                <a:gd name="T45" fmla="*/ 54 h 60"/>
                <a:gd name="T46" fmla="*/ 80 w 122"/>
                <a:gd name="T47" fmla="*/ 54 h 60"/>
                <a:gd name="T48" fmla="*/ 50 w 122"/>
                <a:gd name="T49" fmla="*/ 60 h 60"/>
                <a:gd name="T50" fmla="*/ 40 w 122"/>
                <a:gd name="T51" fmla="*/ 58 h 60"/>
                <a:gd name="T52" fmla="*/ 28 w 122"/>
                <a:gd name="T53" fmla="*/ 56 h 60"/>
                <a:gd name="T54" fmla="*/ 28 w 122"/>
                <a:gd name="T55" fmla="*/ 56 h 60"/>
                <a:gd name="T56" fmla="*/ 8 w 122"/>
                <a:gd name="T57" fmla="*/ 46 h 60"/>
                <a:gd name="T58" fmla="*/ 0 w 122"/>
                <a:gd name="T59" fmla="*/ 40 h 60"/>
                <a:gd name="T60" fmla="*/ 0 w 122"/>
                <a:gd name="T6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 h="60">
                  <a:moveTo>
                    <a:pt x="0" y="40"/>
                  </a:moveTo>
                  <a:lnTo>
                    <a:pt x="0" y="40"/>
                  </a:lnTo>
                  <a:lnTo>
                    <a:pt x="2" y="34"/>
                  </a:lnTo>
                  <a:lnTo>
                    <a:pt x="8" y="22"/>
                  </a:lnTo>
                  <a:lnTo>
                    <a:pt x="14" y="16"/>
                  </a:lnTo>
                  <a:lnTo>
                    <a:pt x="20" y="10"/>
                  </a:lnTo>
                  <a:lnTo>
                    <a:pt x="30" y="4"/>
                  </a:lnTo>
                  <a:lnTo>
                    <a:pt x="44" y="2"/>
                  </a:lnTo>
                  <a:lnTo>
                    <a:pt x="44" y="2"/>
                  </a:lnTo>
                  <a:lnTo>
                    <a:pt x="78" y="0"/>
                  </a:lnTo>
                  <a:lnTo>
                    <a:pt x="86" y="0"/>
                  </a:lnTo>
                  <a:lnTo>
                    <a:pt x="96" y="2"/>
                  </a:lnTo>
                  <a:lnTo>
                    <a:pt x="96" y="2"/>
                  </a:lnTo>
                  <a:lnTo>
                    <a:pt x="106" y="4"/>
                  </a:lnTo>
                  <a:lnTo>
                    <a:pt x="114" y="8"/>
                  </a:lnTo>
                  <a:lnTo>
                    <a:pt x="122" y="14"/>
                  </a:lnTo>
                  <a:lnTo>
                    <a:pt x="122" y="14"/>
                  </a:lnTo>
                  <a:lnTo>
                    <a:pt x="120" y="20"/>
                  </a:lnTo>
                  <a:lnTo>
                    <a:pt x="112" y="32"/>
                  </a:lnTo>
                  <a:lnTo>
                    <a:pt x="106" y="40"/>
                  </a:lnTo>
                  <a:lnTo>
                    <a:pt x="98" y="46"/>
                  </a:lnTo>
                  <a:lnTo>
                    <a:pt x="90" y="52"/>
                  </a:lnTo>
                  <a:lnTo>
                    <a:pt x="80" y="54"/>
                  </a:lnTo>
                  <a:lnTo>
                    <a:pt x="80" y="54"/>
                  </a:lnTo>
                  <a:lnTo>
                    <a:pt x="50" y="60"/>
                  </a:lnTo>
                  <a:lnTo>
                    <a:pt x="40" y="58"/>
                  </a:lnTo>
                  <a:lnTo>
                    <a:pt x="28" y="56"/>
                  </a:lnTo>
                  <a:lnTo>
                    <a:pt x="28" y="56"/>
                  </a:lnTo>
                  <a:lnTo>
                    <a:pt x="8" y="46"/>
                  </a:lnTo>
                  <a:lnTo>
                    <a:pt x="0" y="40"/>
                  </a:lnTo>
                  <a:lnTo>
                    <a:pt x="0" y="40"/>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4" name="Freeform 77"/>
            <p:cNvSpPr>
              <a:spLocks/>
            </p:cNvSpPr>
            <p:nvPr/>
          </p:nvSpPr>
          <p:spPr bwMode="auto">
            <a:xfrm>
              <a:off x="2818" y="2160"/>
              <a:ext cx="132" cy="40"/>
            </a:xfrm>
            <a:custGeom>
              <a:avLst/>
              <a:gdLst>
                <a:gd name="T0" fmla="*/ 132 w 132"/>
                <a:gd name="T1" fmla="*/ 16 h 40"/>
                <a:gd name="T2" fmla="*/ 132 w 132"/>
                <a:gd name="T3" fmla="*/ 16 h 40"/>
                <a:gd name="T4" fmla="*/ 118 w 132"/>
                <a:gd name="T5" fmla="*/ 10 h 40"/>
                <a:gd name="T6" fmla="*/ 104 w 132"/>
                <a:gd name="T7" fmla="*/ 4 h 40"/>
                <a:gd name="T8" fmla="*/ 86 w 132"/>
                <a:gd name="T9" fmla="*/ 0 h 40"/>
                <a:gd name="T10" fmla="*/ 74 w 132"/>
                <a:gd name="T11" fmla="*/ 0 h 40"/>
                <a:gd name="T12" fmla="*/ 64 w 132"/>
                <a:gd name="T13" fmla="*/ 0 h 40"/>
                <a:gd name="T14" fmla="*/ 54 w 132"/>
                <a:gd name="T15" fmla="*/ 2 h 40"/>
                <a:gd name="T16" fmla="*/ 42 w 132"/>
                <a:gd name="T17" fmla="*/ 6 h 40"/>
                <a:gd name="T18" fmla="*/ 32 w 132"/>
                <a:gd name="T19" fmla="*/ 10 h 40"/>
                <a:gd name="T20" fmla="*/ 20 w 132"/>
                <a:gd name="T21" fmla="*/ 18 h 40"/>
                <a:gd name="T22" fmla="*/ 10 w 132"/>
                <a:gd name="T23" fmla="*/ 28 h 40"/>
                <a:gd name="T24" fmla="*/ 0 w 132"/>
                <a:gd name="T25" fmla="*/ 40 h 40"/>
                <a:gd name="T26" fmla="*/ 0 w 132"/>
                <a:gd name="T27" fmla="*/ 40 h 40"/>
                <a:gd name="T28" fmla="*/ 8 w 132"/>
                <a:gd name="T29" fmla="*/ 32 h 40"/>
                <a:gd name="T30" fmla="*/ 16 w 132"/>
                <a:gd name="T31" fmla="*/ 24 h 40"/>
                <a:gd name="T32" fmla="*/ 30 w 132"/>
                <a:gd name="T33" fmla="*/ 18 h 40"/>
                <a:gd name="T34" fmla="*/ 48 w 132"/>
                <a:gd name="T35" fmla="*/ 12 h 40"/>
                <a:gd name="T36" fmla="*/ 72 w 132"/>
                <a:gd name="T37" fmla="*/ 8 h 40"/>
                <a:gd name="T38" fmla="*/ 84 w 132"/>
                <a:gd name="T39" fmla="*/ 8 h 40"/>
                <a:gd name="T40" fmla="*/ 98 w 132"/>
                <a:gd name="T41" fmla="*/ 10 h 40"/>
                <a:gd name="T42" fmla="*/ 114 w 132"/>
                <a:gd name="T43" fmla="*/ 12 h 40"/>
                <a:gd name="T44" fmla="*/ 132 w 132"/>
                <a:gd name="T45" fmla="*/ 16 h 40"/>
                <a:gd name="T46" fmla="*/ 132 w 132"/>
                <a:gd name="T4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40">
                  <a:moveTo>
                    <a:pt x="132" y="16"/>
                  </a:moveTo>
                  <a:lnTo>
                    <a:pt x="132" y="16"/>
                  </a:lnTo>
                  <a:lnTo>
                    <a:pt x="118" y="10"/>
                  </a:lnTo>
                  <a:lnTo>
                    <a:pt x="104" y="4"/>
                  </a:lnTo>
                  <a:lnTo>
                    <a:pt x="86" y="0"/>
                  </a:lnTo>
                  <a:lnTo>
                    <a:pt x="74" y="0"/>
                  </a:lnTo>
                  <a:lnTo>
                    <a:pt x="64" y="0"/>
                  </a:lnTo>
                  <a:lnTo>
                    <a:pt x="54" y="2"/>
                  </a:lnTo>
                  <a:lnTo>
                    <a:pt x="42" y="6"/>
                  </a:lnTo>
                  <a:lnTo>
                    <a:pt x="32" y="10"/>
                  </a:lnTo>
                  <a:lnTo>
                    <a:pt x="20" y="18"/>
                  </a:lnTo>
                  <a:lnTo>
                    <a:pt x="10" y="28"/>
                  </a:lnTo>
                  <a:lnTo>
                    <a:pt x="0" y="40"/>
                  </a:lnTo>
                  <a:lnTo>
                    <a:pt x="0" y="40"/>
                  </a:lnTo>
                  <a:lnTo>
                    <a:pt x="8" y="32"/>
                  </a:lnTo>
                  <a:lnTo>
                    <a:pt x="16" y="24"/>
                  </a:lnTo>
                  <a:lnTo>
                    <a:pt x="30" y="18"/>
                  </a:lnTo>
                  <a:lnTo>
                    <a:pt x="48" y="12"/>
                  </a:lnTo>
                  <a:lnTo>
                    <a:pt x="72" y="8"/>
                  </a:lnTo>
                  <a:lnTo>
                    <a:pt x="84" y="8"/>
                  </a:lnTo>
                  <a:lnTo>
                    <a:pt x="98" y="10"/>
                  </a:lnTo>
                  <a:lnTo>
                    <a:pt x="114" y="12"/>
                  </a:lnTo>
                  <a:lnTo>
                    <a:pt x="132" y="16"/>
                  </a:lnTo>
                  <a:lnTo>
                    <a:pt x="132" y="1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5" name="Freeform 78"/>
            <p:cNvSpPr>
              <a:spLocks/>
            </p:cNvSpPr>
            <p:nvPr/>
          </p:nvSpPr>
          <p:spPr bwMode="auto">
            <a:xfrm>
              <a:off x="2858" y="2172"/>
              <a:ext cx="68" cy="44"/>
            </a:xfrm>
            <a:custGeom>
              <a:avLst/>
              <a:gdLst>
                <a:gd name="T0" fmla="*/ 68 w 68"/>
                <a:gd name="T1" fmla="*/ 20 h 44"/>
                <a:gd name="T2" fmla="*/ 68 w 68"/>
                <a:gd name="T3" fmla="*/ 20 h 44"/>
                <a:gd name="T4" fmla="*/ 66 w 68"/>
                <a:gd name="T5" fmla="*/ 24 h 44"/>
                <a:gd name="T6" fmla="*/ 66 w 68"/>
                <a:gd name="T7" fmla="*/ 30 h 44"/>
                <a:gd name="T8" fmla="*/ 58 w 68"/>
                <a:gd name="T9" fmla="*/ 36 h 44"/>
                <a:gd name="T10" fmla="*/ 48 w 68"/>
                <a:gd name="T11" fmla="*/ 42 h 44"/>
                <a:gd name="T12" fmla="*/ 34 w 68"/>
                <a:gd name="T13" fmla="*/ 44 h 44"/>
                <a:gd name="T14" fmla="*/ 34 w 68"/>
                <a:gd name="T15" fmla="*/ 44 h 44"/>
                <a:gd name="T16" fmla="*/ 22 w 68"/>
                <a:gd name="T17" fmla="*/ 42 h 44"/>
                <a:gd name="T18" fmla="*/ 12 w 68"/>
                <a:gd name="T19" fmla="*/ 38 h 44"/>
                <a:gd name="T20" fmla="*/ 4 w 68"/>
                <a:gd name="T21" fmla="*/ 32 h 44"/>
                <a:gd name="T22" fmla="*/ 2 w 68"/>
                <a:gd name="T23" fmla="*/ 28 h 44"/>
                <a:gd name="T24" fmla="*/ 0 w 68"/>
                <a:gd name="T25" fmla="*/ 24 h 44"/>
                <a:gd name="T26" fmla="*/ 0 w 68"/>
                <a:gd name="T27" fmla="*/ 24 h 44"/>
                <a:gd name="T28" fmla="*/ 2 w 68"/>
                <a:gd name="T29" fmla="*/ 18 h 44"/>
                <a:gd name="T30" fmla="*/ 2 w 68"/>
                <a:gd name="T31" fmla="*/ 14 h 44"/>
                <a:gd name="T32" fmla="*/ 10 w 68"/>
                <a:gd name="T33" fmla="*/ 8 h 44"/>
                <a:gd name="T34" fmla="*/ 20 w 68"/>
                <a:gd name="T35" fmla="*/ 2 h 44"/>
                <a:gd name="T36" fmla="*/ 34 w 68"/>
                <a:gd name="T37" fmla="*/ 0 h 44"/>
                <a:gd name="T38" fmla="*/ 34 w 68"/>
                <a:gd name="T39" fmla="*/ 0 h 44"/>
                <a:gd name="T40" fmla="*/ 46 w 68"/>
                <a:gd name="T41" fmla="*/ 2 h 44"/>
                <a:gd name="T42" fmla="*/ 56 w 68"/>
                <a:gd name="T43" fmla="*/ 6 h 44"/>
                <a:gd name="T44" fmla="*/ 64 w 68"/>
                <a:gd name="T45" fmla="*/ 12 h 44"/>
                <a:gd name="T46" fmla="*/ 66 w 68"/>
                <a:gd name="T47" fmla="*/ 16 h 44"/>
                <a:gd name="T48" fmla="*/ 68 w 68"/>
                <a:gd name="T49" fmla="*/ 20 h 44"/>
                <a:gd name="T50" fmla="*/ 68 w 68"/>
                <a:gd name="T5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44">
                  <a:moveTo>
                    <a:pt x="68" y="20"/>
                  </a:moveTo>
                  <a:lnTo>
                    <a:pt x="68" y="20"/>
                  </a:lnTo>
                  <a:lnTo>
                    <a:pt x="66" y="24"/>
                  </a:lnTo>
                  <a:lnTo>
                    <a:pt x="66" y="30"/>
                  </a:lnTo>
                  <a:lnTo>
                    <a:pt x="58" y="36"/>
                  </a:lnTo>
                  <a:lnTo>
                    <a:pt x="48" y="42"/>
                  </a:lnTo>
                  <a:lnTo>
                    <a:pt x="34" y="44"/>
                  </a:lnTo>
                  <a:lnTo>
                    <a:pt x="34" y="44"/>
                  </a:lnTo>
                  <a:lnTo>
                    <a:pt x="22" y="42"/>
                  </a:lnTo>
                  <a:lnTo>
                    <a:pt x="12" y="38"/>
                  </a:lnTo>
                  <a:lnTo>
                    <a:pt x="4" y="32"/>
                  </a:lnTo>
                  <a:lnTo>
                    <a:pt x="2" y="28"/>
                  </a:lnTo>
                  <a:lnTo>
                    <a:pt x="0" y="24"/>
                  </a:lnTo>
                  <a:lnTo>
                    <a:pt x="0" y="24"/>
                  </a:lnTo>
                  <a:lnTo>
                    <a:pt x="2" y="18"/>
                  </a:lnTo>
                  <a:lnTo>
                    <a:pt x="2" y="14"/>
                  </a:lnTo>
                  <a:lnTo>
                    <a:pt x="10" y="8"/>
                  </a:lnTo>
                  <a:lnTo>
                    <a:pt x="20" y="2"/>
                  </a:lnTo>
                  <a:lnTo>
                    <a:pt x="34" y="0"/>
                  </a:lnTo>
                  <a:lnTo>
                    <a:pt x="34" y="0"/>
                  </a:lnTo>
                  <a:lnTo>
                    <a:pt x="46" y="2"/>
                  </a:lnTo>
                  <a:lnTo>
                    <a:pt x="56" y="6"/>
                  </a:lnTo>
                  <a:lnTo>
                    <a:pt x="64" y="12"/>
                  </a:lnTo>
                  <a:lnTo>
                    <a:pt x="66" y="16"/>
                  </a:lnTo>
                  <a:lnTo>
                    <a:pt x="68" y="20"/>
                  </a:lnTo>
                  <a:lnTo>
                    <a:pt x="68" y="2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6" name="Freeform 79"/>
            <p:cNvSpPr>
              <a:spLocks/>
            </p:cNvSpPr>
            <p:nvPr/>
          </p:nvSpPr>
          <p:spPr bwMode="auto">
            <a:xfrm>
              <a:off x="2860" y="2174"/>
              <a:ext cx="64" cy="40"/>
            </a:xfrm>
            <a:custGeom>
              <a:avLst/>
              <a:gdLst>
                <a:gd name="T0" fmla="*/ 0 w 64"/>
                <a:gd name="T1" fmla="*/ 22 h 40"/>
                <a:gd name="T2" fmla="*/ 0 w 64"/>
                <a:gd name="T3" fmla="*/ 22 h 40"/>
                <a:gd name="T4" fmla="*/ 0 w 64"/>
                <a:gd name="T5" fmla="*/ 18 h 40"/>
                <a:gd name="T6" fmla="*/ 2 w 64"/>
                <a:gd name="T7" fmla="*/ 14 h 40"/>
                <a:gd name="T8" fmla="*/ 8 w 64"/>
                <a:gd name="T9" fmla="*/ 6 h 40"/>
                <a:gd name="T10" fmla="*/ 18 w 64"/>
                <a:gd name="T11" fmla="*/ 2 h 40"/>
                <a:gd name="T12" fmla="*/ 32 w 64"/>
                <a:gd name="T13" fmla="*/ 0 h 40"/>
                <a:gd name="T14" fmla="*/ 32 w 64"/>
                <a:gd name="T15" fmla="*/ 0 h 40"/>
                <a:gd name="T16" fmla="*/ 44 w 64"/>
                <a:gd name="T17" fmla="*/ 0 h 40"/>
                <a:gd name="T18" fmla="*/ 54 w 64"/>
                <a:gd name="T19" fmla="*/ 4 h 40"/>
                <a:gd name="T20" fmla="*/ 62 w 64"/>
                <a:gd name="T21" fmla="*/ 10 h 40"/>
                <a:gd name="T22" fmla="*/ 64 w 64"/>
                <a:gd name="T23" fmla="*/ 14 h 40"/>
                <a:gd name="T24" fmla="*/ 64 w 64"/>
                <a:gd name="T25" fmla="*/ 18 h 40"/>
                <a:gd name="T26" fmla="*/ 64 w 64"/>
                <a:gd name="T27" fmla="*/ 18 h 40"/>
                <a:gd name="T28" fmla="*/ 64 w 64"/>
                <a:gd name="T29" fmla="*/ 22 h 40"/>
                <a:gd name="T30" fmla="*/ 62 w 64"/>
                <a:gd name="T31" fmla="*/ 26 h 40"/>
                <a:gd name="T32" fmla="*/ 56 w 64"/>
                <a:gd name="T33" fmla="*/ 34 h 40"/>
                <a:gd name="T34" fmla="*/ 46 w 64"/>
                <a:gd name="T35" fmla="*/ 38 h 40"/>
                <a:gd name="T36" fmla="*/ 32 w 64"/>
                <a:gd name="T37" fmla="*/ 40 h 40"/>
                <a:gd name="T38" fmla="*/ 32 w 64"/>
                <a:gd name="T39" fmla="*/ 40 h 40"/>
                <a:gd name="T40" fmla="*/ 20 w 64"/>
                <a:gd name="T41" fmla="*/ 40 h 40"/>
                <a:gd name="T42" fmla="*/ 10 w 64"/>
                <a:gd name="T43" fmla="*/ 36 h 40"/>
                <a:gd name="T44" fmla="*/ 2 w 64"/>
                <a:gd name="T45" fmla="*/ 30 h 40"/>
                <a:gd name="T46" fmla="*/ 0 w 64"/>
                <a:gd name="T47" fmla="*/ 26 h 40"/>
                <a:gd name="T48" fmla="*/ 0 w 64"/>
                <a:gd name="T49" fmla="*/ 22 h 40"/>
                <a:gd name="T50" fmla="*/ 0 w 64"/>
                <a:gd name="T5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40">
                  <a:moveTo>
                    <a:pt x="0" y="22"/>
                  </a:moveTo>
                  <a:lnTo>
                    <a:pt x="0" y="22"/>
                  </a:lnTo>
                  <a:lnTo>
                    <a:pt x="0" y="18"/>
                  </a:lnTo>
                  <a:lnTo>
                    <a:pt x="2" y="14"/>
                  </a:lnTo>
                  <a:lnTo>
                    <a:pt x="8" y="6"/>
                  </a:lnTo>
                  <a:lnTo>
                    <a:pt x="18" y="2"/>
                  </a:lnTo>
                  <a:lnTo>
                    <a:pt x="32" y="0"/>
                  </a:lnTo>
                  <a:lnTo>
                    <a:pt x="32" y="0"/>
                  </a:lnTo>
                  <a:lnTo>
                    <a:pt x="44" y="0"/>
                  </a:lnTo>
                  <a:lnTo>
                    <a:pt x="54" y="4"/>
                  </a:lnTo>
                  <a:lnTo>
                    <a:pt x="62" y="10"/>
                  </a:lnTo>
                  <a:lnTo>
                    <a:pt x="64" y="14"/>
                  </a:lnTo>
                  <a:lnTo>
                    <a:pt x="64" y="18"/>
                  </a:lnTo>
                  <a:lnTo>
                    <a:pt x="64" y="18"/>
                  </a:lnTo>
                  <a:lnTo>
                    <a:pt x="64" y="22"/>
                  </a:lnTo>
                  <a:lnTo>
                    <a:pt x="62" y="26"/>
                  </a:lnTo>
                  <a:lnTo>
                    <a:pt x="56" y="34"/>
                  </a:lnTo>
                  <a:lnTo>
                    <a:pt x="46" y="38"/>
                  </a:lnTo>
                  <a:lnTo>
                    <a:pt x="32" y="40"/>
                  </a:lnTo>
                  <a:lnTo>
                    <a:pt x="32" y="40"/>
                  </a:lnTo>
                  <a:lnTo>
                    <a:pt x="20" y="40"/>
                  </a:lnTo>
                  <a:lnTo>
                    <a:pt x="10" y="36"/>
                  </a:lnTo>
                  <a:lnTo>
                    <a:pt x="2" y="30"/>
                  </a:lnTo>
                  <a:lnTo>
                    <a:pt x="0" y="26"/>
                  </a:lnTo>
                  <a:lnTo>
                    <a:pt x="0" y="22"/>
                  </a:lnTo>
                  <a:lnTo>
                    <a:pt x="0" y="22"/>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7" name="Freeform 80"/>
            <p:cNvSpPr>
              <a:spLocks/>
            </p:cNvSpPr>
            <p:nvPr/>
          </p:nvSpPr>
          <p:spPr bwMode="auto">
            <a:xfrm>
              <a:off x="2862" y="2174"/>
              <a:ext cx="60" cy="40"/>
            </a:xfrm>
            <a:custGeom>
              <a:avLst/>
              <a:gdLst>
                <a:gd name="T0" fmla="*/ 0 w 60"/>
                <a:gd name="T1" fmla="*/ 22 h 40"/>
                <a:gd name="T2" fmla="*/ 0 w 60"/>
                <a:gd name="T3" fmla="*/ 22 h 40"/>
                <a:gd name="T4" fmla="*/ 0 w 60"/>
                <a:gd name="T5" fmla="*/ 18 h 40"/>
                <a:gd name="T6" fmla="*/ 2 w 60"/>
                <a:gd name="T7" fmla="*/ 14 h 40"/>
                <a:gd name="T8" fmla="*/ 8 w 60"/>
                <a:gd name="T9" fmla="*/ 6 h 40"/>
                <a:gd name="T10" fmla="*/ 18 w 60"/>
                <a:gd name="T11" fmla="*/ 2 h 40"/>
                <a:gd name="T12" fmla="*/ 30 w 60"/>
                <a:gd name="T13" fmla="*/ 0 h 40"/>
                <a:gd name="T14" fmla="*/ 30 w 60"/>
                <a:gd name="T15" fmla="*/ 0 h 40"/>
                <a:gd name="T16" fmla="*/ 42 w 60"/>
                <a:gd name="T17" fmla="*/ 2 h 40"/>
                <a:gd name="T18" fmla="*/ 52 w 60"/>
                <a:gd name="T19" fmla="*/ 6 h 40"/>
                <a:gd name="T20" fmla="*/ 58 w 60"/>
                <a:gd name="T21" fmla="*/ 12 h 40"/>
                <a:gd name="T22" fmla="*/ 60 w 60"/>
                <a:gd name="T23" fmla="*/ 14 h 40"/>
                <a:gd name="T24" fmla="*/ 60 w 60"/>
                <a:gd name="T25" fmla="*/ 18 h 40"/>
                <a:gd name="T26" fmla="*/ 60 w 60"/>
                <a:gd name="T27" fmla="*/ 18 h 40"/>
                <a:gd name="T28" fmla="*/ 60 w 60"/>
                <a:gd name="T29" fmla="*/ 22 h 40"/>
                <a:gd name="T30" fmla="*/ 58 w 60"/>
                <a:gd name="T31" fmla="*/ 26 h 40"/>
                <a:gd name="T32" fmla="*/ 52 w 60"/>
                <a:gd name="T33" fmla="*/ 34 h 40"/>
                <a:gd name="T34" fmla="*/ 42 w 60"/>
                <a:gd name="T35" fmla="*/ 38 h 40"/>
                <a:gd name="T36" fmla="*/ 30 w 60"/>
                <a:gd name="T37" fmla="*/ 40 h 40"/>
                <a:gd name="T38" fmla="*/ 30 w 60"/>
                <a:gd name="T39" fmla="*/ 40 h 40"/>
                <a:gd name="T40" fmla="*/ 18 w 60"/>
                <a:gd name="T41" fmla="*/ 38 h 40"/>
                <a:gd name="T42" fmla="*/ 8 w 60"/>
                <a:gd name="T43" fmla="*/ 34 h 40"/>
                <a:gd name="T44" fmla="*/ 2 w 60"/>
                <a:gd name="T45" fmla="*/ 28 h 40"/>
                <a:gd name="T46" fmla="*/ 0 w 60"/>
                <a:gd name="T47" fmla="*/ 26 h 40"/>
                <a:gd name="T48" fmla="*/ 0 w 60"/>
                <a:gd name="T49" fmla="*/ 22 h 40"/>
                <a:gd name="T50" fmla="*/ 0 w 60"/>
                <a:gd name="T5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40">
                  <a:moveTo>
                    <a:pt x="0" y="22"/>
                  </a:moveTo>
                  <a:lnTo>
                    <a:pt x="0" y="22"/>
                  </a:lnTo>
                  <a:lnTo>
                    <a:pt x="0" y="18"/>
                  </a:lnTo>
                  <a:lnTo>
                    <a:pt x="2" y="14"/>
                  </a:lnTo>
                  <a:lnTo>
                    <a:pt x="8" y="6"/>
                  </a:lnTo>
                  <a:lnTo>
                    <a:pt x="18" y="2"/>
                  </a:lnTo>
                  <a:lnTo>
                    <a:pt x="30" y="0"/>
                  </a:lnTo>
                  <a:lnTo>
                    <a:pt x="30" y="0"/>
                  </a:lnTo>
                  <a:lnTo>
                    <a:pt x="42" y="2"/>
                  </a:lnTo>
                  <a:lnTo>
                    <a:pt x="52" y="6"/>
                  </a:lnTo>
                  <a:lnTo>
                    <a:pt x="58" y="12"/>
                  </a:lnTo>
                  <a:lnTo>
                    <a:pt x="60" y="14"/>
                  </a:lnTo>
                  <a:lnTo>
                    <a:pt x="60" y="18"/>
                  </a:lnTo>
                  <a:lnTo>
                    <a:pt x="60" y="18"/>
                  </a:lnTo>
                  <a:lnTo>
                    <a:pt x="60" y="22"/>
                  </a:lnTo>
                  <a:lnTo>
                    <a:pt x="58" y="26"/>
                  </a:lnTo>
                  <a:lnTo>
                    <a:pt x="52" y="34"/>
                  </a:lnTo>
                  <a:lnTo>
                    <a:pt x="42" y="38"/>
                  </a:lnTo>
                  <a:lnTo>
                    <a:pt x="30" y="40"/>
                  </a:lnTo>
                  <a:lnTo>
                    <a:pt x="30" y="40"/>
                  </a:lnTo>
                  <a:lnTo>
                    <a:pt x="18" y="38"/>
                  </a:lnTo>
                  <a:lnTo>
                    <a:pt x="8" y="34"/>
                  </a:lnTo>
                  <a:lnTo>
                    <a:pt x="2" y="28"/>
                  </a:lnTo>
                  <a:lnTo>
                    <a:pt x="0" y="26"/>
                  </a:lnTo>
                  <a:lnTo>
                    <a:pt x="0" y="22"/>
                  </a:lnTo>
                  <a:lnTo>
                    <a:pt x="0" y="22"/>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8" name="Freeform 81"/>
            <p:cNvSpPr>
              <a:spLocks/>
            </p:cNvSpPr>
            <p:nvPr/>
          </p:nvSpPr>
          <p:spPr bwMode="auto">
            <a:xfrm>
              <a:off x="2862" y="2176"/>
              <a:ext cx="60" cy="36"/>
            </a:xfrm>
            <a:custGeom>
              <a:avLst/>
              <a:gdLst>
                <a:gd name="T0" fmla="*/ 0 w 60"/>
                <a:gd name="T1" fmla="*/ 20 h 36"/>
                <a:gd name="T2" fmla="*/ 0 w 60"/>
                <a:gd name="T3" fmla="*/ 20 h 36"/>
                <a:gd name="T4" fmla="*/ 2 w 60"/>
                <a:gd name="T5" fmla="*/ 12 h 36"/>
                <a:gd name="T6" fmla="*/ 8 w 60"/>
                <a:gd name="T7" fmla="*/ 6 h 36"/>
                <a:gd name="T8" fmla="*/ 18 w 60"/>
                <a:gd name="T9" fmla="*/ 0 h 36"/>
                <a:gd name="T10" fmla="*/ 30 w 60"/>
                <a:gd name="T11" fmla="*/ 0 h 36"/>
                <a:gd name="T12" fmla="*/ 30 w 60"/>
                <a:gd name="T13" fmla="*/ 0 h 36"/>
                <a:gd name="T14" fmla="*/ 40 w 60"/>
                <a:gd name="T15" fmla="*/ 0 h 36"/>
                <a:gd name="T16" fmla="*/ 50 w 60"/>
                <a:gd name="T17" fmla="*/ 4 h 36"/>
                <a:gd name="T18" fmla="*/ 58 w 60"/>
                <a:gd name="T19" fmla="*/ 10 h 36"/>
                <a:gd name="T20" fmla="*/ 60 w 60"/>
                <a:gd name="T21" fmla="*/ 16 h 36"/>
                <a:gd name="T22" fmla="*/ 60 w 60"/>
                <a:gd name="T23" fmla="*/ 16 h 36"/>
                <a:gd name="T24" fmla="*/ 58 w 60"/>
                <a:gd name="T25" fmla="*/ 24 h 36"/>
                <a:gd name="T26" fmla="*/ 52 w 60"/>
                <a:gd name="T27" fmla="*/ 30 h 36"/>
                <a:gd name="T28" fmla="*/ 42 w 60"/>
                <a:gd name="T29" fmla="*/ 34 h 36"/>
                <a:gd name="T30" fmla="*/ 30 w 60"/>
                <a:gd name="T31" fmla="*/ 36 h 36"/>
                <a:gd name="T32" fmla="*/ 30 w 60"/>
                <a:gd name="T33" fmla="*/ 36 h 36"/>
                <a:gd name="T34" fmla="*/ 20 w 60"/>
                <a:gd name="T35" fmla="*/ 36 h 36"/>
                <a:gd name="T36" fmla="*/ 10 w 60"/>
                <a:gd name="T37" fmla="*/ 32 h 36"/>
                <a:gd name="T38" fmla="*/ 4 w 60"/>
                <a:gd name="T39" fmla="*/ 26 h 36"/>
                <a:gd name="T40" fmla="*/ 0 w 60"/>
                <a:gd name="T41" fmla="*/ 20 h 36"/>
                <a:gd name="T42" fmla="*/ 0 w 60"/>
                <a:gd name="T43"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6">
                  <a:moveTo>
                    <a:pt x="0" y="20"/>
                  </a:moveTo>
                  <a:lnTo>
                    <a:pt x="0" y="20"/>
                  </a:lnTo>
                  <a:lnTo>
                    <a:pt x="2" y="12"/>
                  </a:lnTo>
                  <a:lnTo>
                    <a:pt x="8" y="6"/>
                  </a:lnTo>
                  <a:lnTo>
                    <a:pt x="18" y="0"/>
                  </a:lnTo>
                  <a:lnTo>
                    <a:pt x="30" y="0"/>
                  </a:lnTo>
                  <a:lnTo>
                    <a:pt x="30" y="0"/>
                  </a:lnTo>
                  <a:lnTo>
                    <a:pt x="40" y="0"/>
                  </a:lnTo>
                  <a:lnTo>
                    <a:pt x="50" y="4"/>
                  </a:lnTo>
                  <a:lnTo>
                    <a:pt x="58" y="10"/>
                  </a:lnTo>
                  <a:lnTo>
                    <a:pt x="60" y="16"/>
                  </a:lnTo>
                  <a:lnTo>
                    <a:pt x="60" y="16"/>
                  </a:lnTo>
                  <a:lnTo>
                    <a:pt x="58" y="24"/>
                  </a:lnTo>
                  <a:lnTo>
                    <a:pt x="52" y="30"/>
                  </a:lnTo>
                  <a:lnTo>
                    <a:pt x="42" y="34"/>
                  </a:lnTo>
                  <a:lnTo>
                    <a:pt x="30" y="36"/>
                  </a:lnTo>
                  <a:lnTo>
                    <a:pt x="30" y="36"/>
                  </a:lnTo>
                  <a:lnTo>
                    <a:pt x="20" y="36"/>
                  </a:lnTo>
                  <a:lnTo>
                    <a:pt x="10" y="32"/>
                  </a:lnTo>
                  <a:lnTo>
                    <a:pt x="4" y="26"/>
                  </a:lnTo>
                  <a:lnTo>
                    <a:pt x="0" y="20"/>
                  </a:lnTo>
                  <a:lnTo>
                    <a:pt x="0" y="2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9" name="Freeform 82"/>
            <p:cNvSpPr>
              <a:spLocks/>
            </p:cNvSpPr>
            <p:nvPr/>
          </p:nvSpPr>
          <p:spPr bwMode="auto">
            <a:xfrm>
              <a:off x="2864" y="2176"/>
              <a:ext cx="56" cy="36"/>
            </a:xfrm>
            <a:custGeom>
              <a:avLst/>
              <a:gdLst>
                <a:gd name="T0" fmla="*/ 0 w 56"/>
                <a:gd name="T1" fmla="*/ 20 h 36"/>
                <a:gd name="T2" fmla="*/ 0 w 56"/>
                <a:gd name="T3" fmla="*/ 20 h 36"/>
                <a:gd name="T4" fmla="*/ 2 w 56"/>
                <a:gd name="T5" fmla="*/ 12 h 36"/>
                <a:gd name="T6" fmla="*/ 8 w 56"/>
                <a:gd name="T7" fmla="*/ 6 h 36"/>
                <a:gd name="T8" fmla="*/ 16 w 56"/>
                <a:gd name="T9" fmla="*/ 2 h 36"/>
                <a:gd name="T10" fmla="*/ 28 w 56"/>
                <a:gd name="T11" fmla="*/ 0 h 36"/>
                <a:gd name="T12" fmla="*/ 28 w 56"/>
                <a:gd name="T13" fmla="*/ 0 h 36"/>
                <a:gd name="T14" fmla="*/ 38 w 56"/>
                <a:gd name="T15" fmla="*/ 0 h 36"/>
                <a:gd name="T16" fmla="*/ 48 w 56"/>
                <a:gd name="T17" fmla="*/ 4 h 36"/>
                <a:gd name="T18" fmla="*/ 54 w 56"/>
                <a:gd name="T19" fmla="*/ 10 h 36"/>
                <a:gd name="T20" fmla="*/ 56 w 56"/>
                <a:gd name="T21" fmla="*/ 16 h 36"/>
                <a:gd name="T22" fmla="*/ 56 w 56"/>
                <a:gd name="T23" fmla="*/ 16 h 36"/>
                <a:gd name="T24" fmla="*/ 54 w 56"/>
                <a:gd name="T25" fmla="*/ 24 h 36"/>
                <a:gd name="T26" fmla="*/ 48 w 56"/>
                <a:gd name="T27" fmla="*/ 30 h 36"/>
                <a:gd name="T28" fmla="*/ 40 w 56"/>
                <a:gd name="T29" fmla="*/ 34 h 36"/>
                <a:gd name="T30" fmla="*/ 28 w 56"/>
                <a:gd name="T31" fmla="*/ 36 h 36"/>
                <a:gd name="T32" fmla="*/ 28 w 56"/>
                <a:gd name="T33" fmla="*/ 36 h 36"/>
                <a:gd name="T34" fmla="*/ 18 w 56"/>
                <a:gd name="T35" fmla="*/ 36 h 36"/>
                <a:gd name="T36" fmla="*/ 8 w 56"/>
                <a:gd name="T37" fmla="*/ 32 h 36"/>
                <a:gd name="T38" fmla="*/ 2 w 56"/>
                <a:gd name="T39" fmla="*/ 26 h 36"/>
                <a:gd name="T40" fmla="*/ 0 w 56"/>
                <a:gd name="T41" fmla="*/ 20 h 36"/>
                <a:gd name="T42" fmla="*/ 0 w 56"/>
                <a:gd name="T43"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6">
                  <a:moveTo>
                    <a:pt x="0" y="20"/>
                  </a:moveTo>
                  <a:lnTo>
                    <a:pt x="0" y="20"/>
                  </a:lnTo>
                  <a:lnTo>
                    <a:pt x="2" y="12"/>
                  </a:lnTo>
                  <a:lnTo>
                    <a:pt x="8" y="6"/>
                  </a:lnTo>
                  <a:lnTo>
                    <a:pt x="16" y="2"/>
                  </a:lnTo>
                  <a:lnTo>
                    <a:pt x="28" y="0"/>
                  </a:lnTo>
                  <a:lnTo>
                    <a:pt x="28" y="0"/>
                  </a:lnTo>
                  <a:lnTo>
                    <a:pt x="38" y="0"/>
                  </a:lnTo>
                  <a:lnTo>
                    <a:pt x="48" y="4"/>
                  </a:lnTo>
                  <a:lnTo>
                    <a:pt x="54" y="10"/>
                  </a:lnTo>
                  <a:lnTo>
                    <a:pt x="56" y="16"/>
                  </a:lnTo>
                  <a:lnTo>
                    <a:pt x="56" y="16"/>
                  </a:lnTo>
                  <a:lnTo>
                    <a:pt x="54" y="24"/>
                  </a:lnTo>
                  <a:lnTo>
                    <a:pt x="48" y="30"/>
                  </a:lnTo>
                  <a:lnTo>
                    <a:pt x="40" y="34"/>
                  </a:lnTo>
                  <a:lnTo>
                    <a:pt x="28" y="36"/>
                  </a:lnTo>
                  <a:lnTo>
                    <a:pt x="28" y="36"/>
                  </a:lnTo>
                  <a:lnTo>
                    <a:pt x="18" y="36"/>
                  </a:lnTo>
                  <a:lnTo>
                    <a:pt x="8" y="32"/>
                  </a:lnTo>
                  <a:lnTo>
                    <a:pt x="2" y="26"/>
                  </a:lnTo>
                  <a:lnTo>
                    <a:pt x="0" y="20"/>
                  </a:lnTo>
                  <a:lnTo>
                    <a:pt x="0" y="2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0" name="Freeform 83"/>
            <p:cNvSpPr>
              <a:spLocks/>
            </p:cNvSpPr>
            <p:nvPr/>
          </p:nvSpPr>
          <p:spPr bwMode="auto">
            <a:xfrm>
              <a:off x="2864" y="2176"/>
              <a:ext cx="56" cy="36"/>
            </a:xfrm>
            <a:custGeom>
              <a:avLst/>
              <a:gdLst>
                <a:gd name="T0" fmla="*/ 0 w 56"/>
                <a:gd name="T1" fmla="*/ 18 h 36"/>
                <a:gd name="T2" fmla="*/ 0 w 56"/>
                <a:gd name="T3" fmla="*/ 18 h 36"/>
                <a:gd name="T4" fmla="*/ 2 w 56"/>
                <a:gd name="T5" fmla="*/ 12 h 36"/>
                <a:gd name="T6" fmla="*/ 8 w 56"/>
                <a:gd name="T7" fmla="*/ 6 h 36"/>
                <a:gd name="T8" fmla="*/ 16 w 56"/>
                <a:gd name="T9" fmla="*/ 2 h 36"/>
                <a:gd name="T10" fmla="*/ 28 w 56"/>
                <a:gd name="T11" fmla="*/ 0 h 36"/>
                <a:gd name="T12" fmla="*/ 28 w 56"/>
                <a:gd name="T13" fmla="*/ 0 h 36"/>
                <a:gd name="T14" fmla="*/ 38 w 56"/>
                <a:gd name="T15" fmla="*/ 2 h 36"/>
                <a:gd name="T16" fmla="*/ 46 w 56"/>
                <a:gd name="T17" fmla="*/ 4 h 36"/>
                <a:gd name="T18" fmla="*/ 52 w 56"/>
                <a:gd name="T19" fmla="*/ 10 h 36"/>
                <a:gd name="T20" fmla="*/ 56 w 56"/>
                <a:gd name="T21" fmla="*/ 16 h 36"/>
                <a:gd name="T22" fmla="*/ 56 w 56"/>
                <a:gd name="T23" fmla="*/ 16 h 36"/>
                <a:gd name="T24" fmla="*/ 54 w 56"/>
                <a:gd name="T25" fmla="*/ 24 h 36"/>
                <a:gd name="T26" fmla="*/ 48 w 56"/>
                <a:gd name="T27" fmla="*/ 30 h 36"/>
                <a:gd name="T28" fmla="*/ 40 w 56"/>
                <a:gd name="T29" fmla="*/ 34 h 36"/>
                <a:gd name="T30" fmla="*/ 28 w 56"/>
                <a:gd name="T31" fmla="*/ 36 h 36"/>
                <a:gd name="T32" fmla="*/ 28 w 56"/>
                <a:gd name="T33" fmla="*/ 36 h 36"/>
                <a:gd name="T34" fmla="*/ 18 w 56"/>
                <a:gd name="T35" fmla="*/ 34 h 36"/>
                <a:gd name="T36" fmla="*/ 10 w 56"/>
                <a:gd name="T37" fmla="*/ 30 h 36"/>
                <a:gd name="T38" fmla="*/ 4 w 56"/>
                <a:gd name="T39" fmla="*/ 26 h 36"/>
                <a:gd name="T40" fmla="*/ 0 w 56"/>
                <a:gd name="T41" fmla="*/ 18 h 36"/>
                <a:gd name="T42" fmla="*/ 0 w 56"/>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6">
                  <a:moveTo>
                    <a:pt x="0" y="18"/>
                  </a:moveTo>
                  <a:lnTo>
                    <a:pt x="0" y="18"/>
                  </a:lnTo>
                  <a:lnTo>
                    <a:pt x="2" y="12"/>
                  </a:lnTo>
                  <a:lnTo>
                    <a:pt x="8" y="6"/>
                  </a:lnTo>
                  <a:lnTo>
                    <a:pt x="16" y="2"/>
                  </a:lnTo>
                  <a:lnTo>
                    <a:pt x="28" y="0"/>
                  </a:lnTo>
                  <a:lnTo>
                    <a:pt x="28" y="0"/>
                  </a:lnTo>
                  <a:lnTo>
                    <a:pt x="38" y="2"/>
                  </a:lnTo>
                  <a:lnTo>
                    <a:pt x="46" y="4"/>
                  </a:lnTo>
                  <a:lnTo>
                    <a:pt x="52" y="10"/>
                  </a:lnTo>
                  <a:lnTo>
                    <a:pt x="56" y="16"/>
                  </a:lnTo>
                  <a:lnTo>
                    <a:pt x="56" y="16"/>
                  </a:lnTo>
                  <a:lnTo>
                    <a:pt x="54" y="24"/>
                  </a:lnTo>
                  <a:lnTo>
                    <a:pt x="48" y="30"/>
                  </a:lnTo>
                  <a:lnTo>
                    <a:pt x="40" y="34"/>
                  </a:lnTo>
                  <a:lnTo>
                    <a:pt x="28" y="36"/>
                  </a:lnTo>
                  <a:lnTo>
                    <a:pt x="28" y="36"/>
                  </a:lnTo>
                  <a:lnTo>
                    <a:pt x="18" y="34"/>
                  </a:lnTo>
                  <a:lnTo>
                    <a:pt x="10" y="30"/>
                  </a:lnTo>
                  <a:lnTo>
                    <a:pt x="4" y="26"/>
                  </a:lnTo>
                  <a:lnTo>
                    <a:pt x="0" y="18"/>
                  </a:lnTo>
                  <a:lnTo>
                    <a:pt x="0" y="18"/>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1" name="Freeform 84"/>
            <p:cNvSpPr>
              <a:spLocks/>
            </p:cNvSpPr>
            <p:nvPr/>
          </p:nvSpPr>
          <p:spPr bwMode="auto">
            <a:xfrm>
              <a:off x="2866" y="2178"/>
              <a:ext cx="52" cy="32"/>
            </a:xfrm>
            <a:custGeom>
              <a:avLst/>
              <a:gdLst>
                <a:gd name="T0" fmla="*/ 0 w 52"/>
                <a:gd name="T1" fmla="*/ 16 h 32"/>
                <a:gd name="T2" fmla="*/ 0 w 52"/>
                <a:gd name="T3" fmla="*/ 16 h 32"/>
                <a:gd name="T4" fmla="*/ 2 w 52"/>
                <a:gd name="T5" fmla="*/ 10 h 32"/>
                <a:gd name="T6" fmla="*/ 8 w 52"/>
                <a:gd name="T7" fmla="*/ 4 h 32"/>
                <a:gd name="T8" fmla="*/ 16 w 52"/>
                <a:gd name="T9" fmla="*/ 2 h 32"/>
                <a:gd name="T10" fmla="*/ 26 w 52"/>
                <a:gd name="T11" fmla="*/ 0 h 32"/>
                <a:gd name="T12" fmla="*/ 26 w 52"/>
                <a:gd name="T13" fmla="*/ 0 h 32"/>
                <a:gd name="T14" fmla="*/ 36 w 52"/>
                <a:gd name="T15" fmla="*/ 0 h 32"/>
                <a:gd name="T16" fmla="*/ 44 w 52"/>
                <a:gd name="T17" fmla="*/ 4 h 32"/>
                <a:gd name="T18" fmla="*/ 50 w 52"/>
                <a:gd name="T19" fmla="*/ 8 h 32"/>
                <a:gd name="T20" fmla="*/ 52 w 52"/>
                <a:gd name="T21" fmla="*/ 14 h 32"/>
                <a:gd name="T22" fmla="*/ 52 w 52"/>
                <a:gd name="T23" fmla="*/ 14 h 32"/>
                <a:gd name="T24" fmla="*/ 50 w 52"/>
                <a:gd name="T25" fmla="*/ 22 h 32"/>
                <a:gd name="T26" fmla="*/ 44 w 52"/>
                <a:gd name="T27" fmla="*/ 26 h 32"/>
                <a:gd name="T28" fmla="*/ 36 w 52"/>
                <a:gd name="T29" fmla="*/ 30 h 32"/>
                <a:gd name="T30" fmla="*/ 26 w 52"/>
                <a:gd name="T31" fmla="*/ 32 h 32"/>
                <a:gd name="T32" fmla="*/ 26 w 52"/>
                <a:gd name="T33" fmla="*/ 32 h 32"/>
                <a:gd name="T34" fmla="*/ 16 w 52"/>
                <a:gd name="T35" fmla="*/ 32 h 32"/>
                <a:gd name="T36" fmla="*/ 8 w 52"/>
                <a:gd name="T37" fmla="*/ 28 h 32"/>
                <a:gd name="T38" fmla="*/ 2 w 52"/>
                <a:gd name="T39" fmla="*/ 24 h 32"/>
                <a:gd name="T40" fmla="*/ 0 w 52"/>
                <a:gd name="T41" fmla="*/ 16 h 32"/>
                <a:gd name="T42" fmla="*/ 0 w 5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32">
                  <a:moveTo>
                    <a:pt x="0" y="16"/>
                  </a:moveTo>
                  <a:lnTo>
                    <a:pt x="0" y="16"/>
                  </a:lnTo>
                  <a:lnTo>
                    <a:pt x="2" y="10"/>
                  </a:lnTo>
                  <a:lnTo>
                    <a:pt x="8" y="4"/>
                  </a:lnTo>
                  <a:lnTo>
                    <a:pt x="16" y="2"/>
                  </a:lnTo>
                  <a:lnTo>
                    <a:pt x="26" y="0"/>
                  </a:lnTo>
                  <a:lnTo>
                    <a:pt x="26" y="0"/>
                  </a:lnTo>
                  <a:lnTo>
                    <a:pt x="36" y="0"/>
                  </a:lnTo>
                  <a:lnTo>
                    <a:pt x="44" y="4"/>
                  </a:lnTo>
                  <a:lnTo>
                    <a:pt x="50" y="8"/>
                  </a:lnTo>
                  <a:lnTo>
                    <a:pt x="52" y="14"/>
                  </a:lnTo>
                  <a:lnTo>
                    <a:pt x="52" y="14"/>
                  </a:lnTo>
                  <a:lnTo>
                    <a:pt x="50" y="22"/>
                  </a:lnTo>
                  <a:lnTo>
                    <a:pt x="44" y="26"/>
                  </a:lnTo>
                  <a:lnTo>
                    <a:pt x="36" y="30"/>
                  </a:lnTo>
                  <a:lnTo>
                    <a:pt x="26" y="32"/>
                  </a:lnTo>
                  <a:lnTo>
                    <a:pt x="26" y="32"/>
                  </a:lnTo>
                  <a:lnTo>
                    <a:pt x="16" y="32"/>
                  </a:lnTo>
                  <a:lnTo>
                    <a:pt x="8" y="28"/>
                  </a:lnTo>
                  <a:lnTo>
                    <a:pt x="2" y="24"/>
                  </a:lnTo>
                  <a:lnTo>
                    <a:pt x="0" y="16"/>
                  </a:lnTo>
                  <a:lnTo>
                    <a:pt x="0" y="1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2" name="Freeform 85"/>
            <p:cNvSpPr>
              <a:spLocks/>
            </p:cNvSpPr>
            <p:nvPr/>
          </p:nvSpPr>
          <p:spPr bwMode="auto">
            <a:xfrm>
              <a:off x="2868" y="2178"/>
              <a:ext cx="48" cy="32"/>
            </a:xfrm>
            <a:custGeom>
              <a:avLst/>
              <a:gdLst>
                <a:gd name="T0" fmla="*/ 0 w 48"/>
                <a:gd name="T1" fmla="*/ 16 h 32"/>
                <a:gd name="T2" fmla="*/ 0 w 48"/>
                <a:gd name="T3" fmla="*/ 16 h 32"/>
                <a:gd name="T4" fmla="*/ 2 w 48"/>
                <a:gd name="T5" fmla="*/ 10 h 32"/>
                <a:gd name="T6" fmla="*/ 6 w 48"/>
                <a:gd name="T7" fmla="*/ 6 h 32"/>
                <a:gd name="T8" fmla="*/ 14 w 48"/>
                <a:gd name="T9" fmla="*/ 2 h 32"/>
                <a:gd name="T10" fmla="*/ 24 w 48"/>
                <a:gd name="T11" fmla="*/ 0 h 32"/>
                <a:gd name="T12" fmla="*/ 24 w 48"/>
                <a:gd name="T13" fmla="*/ 0 h 32"/>
                <a:gd name="T14" fmla="*/ 34 w 48"/>
                <a:gd name="T15" fmla="*/ 2 h 32"/>
                <a:gd name="T16" fmla="*/ 42 w 48"/>
                <a:gd name="T17" fmla="*/ 4 h 32"/>
                <a:gd name="T18" fmla="*/ 46 w 48"/>
                <a:gd name="T19" fmla="*/ 8 h 32"/>
                <a:gd name="T20" fmla="*/ 48 w 48"/>
                <a:gd name="T21" fmla="*/ 14 h 32"/>
                <a:gd name="T22" fmla="*/ 48 w 48"/>
                <a:gd name="T23" fmla="*/ 14 h 32"/>
                <a:gd name="T24" fmla="*/ 46 w 48"/>
                <a:gd name="T25" fmla="*/ 22 h 32"/>
                <a:gd name="T26" fmla="*/ 42 w 48"/>
                <a:gd name="T27" fmla="*/ 26 h 32"/>
                <a:gd name="T28" fmla="*/ 34 w 48"/>
                <a:gd name="T29" fmla="*/ 30 h 32"/>
                <a:gd name="T30" fmla="*/ 24 w 48"/>
                <a:gd name="T31" fmla="*/ 32 h 32"/>
                <a:gd name="T32" fmla="*/ 24 w 48"/>
                <a:gd name="T33" fmla="*/ 32 h 32"/>
                <a:gd name="T34" fmla="*/ 14 w 48"/>
                <a:gd name="T35" fmla="*/ 30 h 32"/>
                <a:gd name="T36" fmla="*/ 8 w 48"/>
                <a:gd name="T37" fmla="*/ 28 h 32"/>
                <a:gd name="T38" fmla="*/ 2 w 48"/>
                <a:gd name="T39" fmla="*/ 22 h 32"/>
                <a:gd name="T40" fmla="*/ 0 w 48"/>
                <a:gd name="T41" fmla="*/ 16 h 32"/>
                <a:gd name="T42" fmla="*/ 0 w 48"/>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2">
                  <a:moveTo>
                    <a:pt x="0" y="16"/>
                  </a:moveTo>
                  <a:lnTo>
                    <a:pt x="0" y="16"/>
                  </a:lnTo>
                  <a:lnTo>
                    <a:pt x="2" y="10"/>
                  </a:lnTo>
                  <a:lnTo>
                    <a:pt x="6" y="6"/>
                  </a:lnTo>
                  <a:lnTo>
                    <a:pt x="14" y="2"/>
                  </a:lnTo>
                  <a:lnTo>
                    <a:pt x="24" y="0"/>
                  </a:lnTo>
                  <a:lnTo>
                    <a:pt x="24" y="0"/>
                  </a:lnTo>
                  <a:lnTo>
                    <a:pt x="34" y="2"/>
                  </a:lnTo>
                  <a:lnTo>
                    <a:pt x="42" y="4"/>
                  </a:lnTo>
                  <a:lnTo>
                    <a:pt x="46" y="8"/>
                  </a:lnTo>
                  <a:lnTo>
                    <a:pt x="48" y="14"/>
                  </a:lnTo>
                  <a:lnTo>
                    <a:pt x="48" y="14"/>
                  </a:lnTo>
                  <a:lnTo>
                    <a:pt x="46" y="22"/>
                  </a:lnTo>
                  <a:lnTo>
                    <a:pt x="42" y="26"/>
                  </a:lnTo>
                  <a:lnTo>
                    <a:pt x="34" y="30"/>
                  </a:lnTo>
                  <a:lnTo>
                    <a:pt x="24" y="32"/>
                  </a:lnTo>
                  <a:lnTo>
                    <a:pt x="24" y="32"/>
                  </a:lnTo>
                  <a:lnTo>
                    <a:pt x="14" y="30"/>
                  </a:lnTo>
                  <a:lnTo>
                    <a:pt x="8" y="28"/>
                  </a:lnTo>
                  <a:lnTo>
                    <a:pt x="2" y="22"/>
                  </a:lnTo>
                  <a:lnTo>
                    <a:pt x="0" y="16"/>
                  </a:lnTo>
                  <a:lnTo>
                    <a:pt x="0" y="16"/>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3" name="Freeform 86"/>
            <p:cNvSpPr>
              <a:spLocks/>
            </p:cNvSpPr>
            <p:nvPr/>
          </p:nvSpPr>
          <p:spPr bwMode="auto">
            <a:xfrm>
              <a:off x="2868" y="2178"/>
              <a:ext cx="48" cy="30"/>
            </a:xfrm>
            <a:custGeom>
              <a:avLst/>
              <a:gdLst>
                <a:gd name="T0" fmla="*/ 0 w 48"/>
                <a:gd name="T1" fmla="*/ 16 h 30"/>
                <a:gd name="T2" fmla="*/ 0 w 48"/>
                <a:gd name="T3" fmla="*/ 16 h 30"/>
                <a:gd name="T4" fmla="*/ 2 w 48"/>
                <a:gd name="T5" fmla="*/ 10 h 30"/>
                <a:gd name="T6" fmla="*/ 8 w 48"/>
                <a:gd name="T7" fmla="*/ 6 h 30"/>
                <a:gd name="T8" fmla="*/ 14 w 48"/>
                <a:gd name="T9" fmla="*/ 2 h 30"/>
                <a:gd name="T10" fmla="*/ 24 w 48"/>
                <a:gd name="T11" fmla="*/ 0 h 30"/>
                <a:gd name="T12" fmla="*/ 24 w 48"/>
                <a:gd name="T13" fmla="*/ 0 h 30"/>
                <a:gd name="T14" fmla="*/ 32 w 48"/>
                <a:gd name="T15" fmla="*/ 2 h 30"/>
                <a:gd name="T16" fmla="*/ 40 w 48"/>
                <a:gd name="T17" fmla="*/ 4 h 30"/>
                <a:gd name="T18" fmla="*/ 46 w 48"/>
                <a:gd name="T19" fmla="*/ 10 h 30"/>
                <a:gd name="T20" fmla="*/ 48 w 48"/>
                <a:gd name="T21" fmla="*/ 16 h 30"/>
                <a:gd name="T22" fmla="*/ 48 w 48"/>
                <a:gd name="T23" fmla="*/ 16 h 30"/>
                <a:gd name="T24" fmla="*/ 46 w 48"/>
                <a:gd name="T25" fmla="*/ 20 h 30"/>
                <a:gd name="T26" fmla="*/ 40 w 48"/>
                <a:gd name="T27" fmla="*/ 26 h 30"/>
                <a:gd name="T28" fmla="*/ 34 w 48"/>
                <a:gd name="T29" fmla="*/ 30 h 30"/>
                <a:gd name="T30" fmla="*/ 24 w 48"/>
                <a:gd name="T31" fmla="*/ 30 h 30"/>
                <a:gd name="T32" fmla="*/ 24 w 48"/>
                <a:gd name="T33" fmla="*/ 30 h 30"/>
                <a:gd name="T34" fmla="*/ 16 w 48"/>
                <a:gd name="T35" fmla="*/ 30 h 30"/>
                <a:gd name="T36" fmla="*/ 8 w 48"/>
                <a:gd name="T37" fmla="*/ 28 h 30"/>
                <a:gd name="T38" fmla="*/ 2 w 48"/>
                <a:gd name="T39" fmla="*/ 22 h 30"/>
                <a:gd name="T40" fmla="*/ 0 w 48"/>
                <a:gd name="T41" fmla="*/ 16 h 30"/>
                <a:gd name="T42" fmla="*/ 0 w 48"/>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0">
                  <a:moveTo>
                    <a:pt x="0" y="16"/>
                  </a:moveTo>
                  <a:lnTo>
                    <a:pt x="0" y="16"/>
                  </a:lnTo>
                  <a:lnTo>
                    <a:pt x="2" y="10"/>
                  </a:lnTo>
                  <a:lnTo>
                    <a:pt x="8" y="6"/>
                  </a:lnTo>
                  <a:lnTo>
                    <a:pt x="14" y="2"/>
                  </a:lnTo>
                  <a:lnTo>
                    <a:pt x="24" y="0"/>
                  </a:lnTo>
                  <a:lnTo>
                    <a:pt x="24" y="0"/>
                  </a:lnTo>
                  <a:lnTo>
                    <a:pt x="32" y="2"/>
                  </a:lnTo>
                  <a:lnTo>
                    <a:pt x="40" y="4"/>
                  </a:lnTo>
                  <a:lnTo>
                    <a:pt x="46" y="10"/>
                  </a:lnTo>
                  <a:lnTo>
                    <a:pt x="48" y="16"/>
                  </a:lnTo>
                  <a:lnTo>
                    <a:pt x="48" y="16"/>
                  </a:lnTo>
                  <a:lnTo>
                    <a:pt x="46" y="20"/>
                  </a:lnTo>
                  <a:lnTo>
                    <a:pt x="40" y="26"/>
                  </a:lnTo>
                  <a:lnTo>
                    <a:pt x="34" y="30"/>
                  </a:lnTo>
                  <a:lnTo>
                    <a:pt x="24" y="30"/>
                  </a:lnTo>
                  <a:lnTo>
                    <a:pt x="24" y="30"/>
                  </a:lnTo>
                  <a:lnTo>
                    <a:pt x="16" y="30"/>
                  </a:lnTo>
                  <a:lnTo>
                    <a:pt x="8" y="28"/>
                  </a:lnTo>
                  <a:lnTo>
                    <a:pt x="2" y="22"/>
                  </a:lnTo>
                  <a:lnTo>
                    <a:pt x="0" y="16"/>
                  </a:lnTo>
                  <a:lnTo>
                    <a:pt x="0" y="16"/>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4" name="Freeform 87"/>
            <p:cNvSpPr>
              <a:spLocks/>
            </p:cNvSpPr>
            <p:nvPr/>
          </p:nvSpPr>
          <p:spPr bwMode="auto">
            <a:xfrm>
              <a:off x="2870" y="2180"/>
              <a:ext cx="44" cy="28"/>
            </a:xfrm>
            <a:custGeom>
              <a:avLst/>
              <a:gdLst>
                <a:gd name="T0" fmla="*/ 0 w 44"/>
                <a:gd name="T1" fmla="*/ 14 h 28"/>
                <a:gd name="T2" fmla="*/ 0 w 44"/>
                <a:gd name="T3" fmla="*/ 14 h 28"/>
                <a:gd name="T4" fmla="*/ 2 w 44"/>
                <a:gd name="T5" fmla="*/ 10 h 28"/>
                <a:gd name="T6" fmla="*/ 6 w 44"/>
                <a:gd name="T7" fmla="*/ 4 h 28"/>
                <a:gd name="T8" fmla="*/ 12 w 44"/>
                <a:gd name="T9" fmla="*/ 2 h 28"/>
                <a:gd name="T10" fmla="*/ 22 w 44"/>
                <a:gd name="T11" fmla="*/ 0 h 28"/>
                <a:gd name="T12" fmla="*/ 22 w 44"/>
                <a:gd name="T13" fmla="*/ 0 h 28"/>
                <a:gd name="T14" fmla="*/ 30 w 44"/>
                <a:gd name="T15" fmla="*/ 0 h 28"/>
                <a:gd name="T16" fmla="*/ 38 w 44"/>
                <a:gd name="T17" fmla="*/ 4 h 28"/>
                <a:gd name="T18" fmla="*/ 42 w 44"/>
                <a:gd name="T19" fmla="*/ 8 h 28"/>
                <a:gd name="T20" fmla="*/ 44 w 44"/>
                <a:gd name="T21" fmla="*/ 14 h 28"/>
                <a:gd name="T22" fmla="*/ 44 w 44"/>
                <a:gd name="T23" fmla="*/ 14 h 28"/>
                <a:gd name="T24" fmla="*/ 42 w 44"/>
                <a:gd name="T25" fmla="*/ 18 h 28"/>
                <a:gd name="T26" fmla="*/ 38 w 44"/>
                <a:gd name="T27" fmla="*/ 24 h 28"/>
                <a:gd name="T28" fmla="*/ 32 w 44"/>
                <a:gd name="T29" fmla="*/ 26 h 28"/>
                <a:gd name="T30" fmla="*/ 22 w 44"/>
                <a:gd name="T31" fmla="*/ 28 h 28"/>
                <a:gd name="T32" fmla="*/ 22 w 44"/>
                <a:gd name="T33" fmla="*/ 28 h 28"/>
                <a:gd name="T34" fmla="*/ 14 w 44"/>
                <a:gd name="T35" fmla="*/ 28 h 28"/>
                <a:gd name="T36" fmla="*/ 6 w 44"/>
                <a:gd name="T37" fmla="*/ 24 h 28"/>
                <a:gd name="T38" fmla="*/ 2 w 44"/>
                <a:gd name="T39" fmla="*/ 20 h 28"/>
                <a:gd name="T40" fmla="*/ 0 w 44"/>
                <a:gd name="T41" fmla="*/ 14 h 28"/>
                <a:gd name="T42" fmla="*/ 0 w 44"/>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8">
                  <a:moveTo>
                    <a:pt x="0" y="14"/>
                  </a:moveTo>
                  <a:lnTo>
                    <a:pt x="0" y="14"/>
                  </a:lnTo>
                  <a:lnTo>
                    <a:pt x="2" y="10"/>
                  </a:lnTo>
                  <a:lnTo>
                    <a:pt x="6" y="4"/>
                  </a:lnTo>
                  <a:lnTo>
                    <a:pt x="12" y="2"/>
                  </a:lnTo>
                  <a:lnTo>
                    <a:pt x="22" y="0"/>
                  </a:lnTo>
                  <a:lnTo>
                    <a:pt x="22" y="0"/>
                  </a:lnTo>
                  <a:lnTo>
                    <a:pt x="30" y="0"/>
                  </a:lnTo>
                  <a:lnTo>
                    <a:pt x="38" y="4"/>
                  </a:lnTo>
                  <a:lnTo>
                    <a:pt x="42" y="8"/>
                  </a:lnTo>
                  <a:lnTo>
                    <a:pt x="44" y="14"/>
                  </a:lnTo>
                  <a:lnTo>
                    <a:pt x="44" y="14"/>
                  </a:lnTo>
                  <a:lnTo>
                    <a:pt x="42" y="18"/>
                  </a:lnTo>
                  <a:lnTo>
                    <a:pt x="38" y="24"/>
                  </a:lnTo>
                  <a:lnTo>
                    <a:pt x="32" y="26"/>
                  </a:lnTo>
                  <a:lnTo>
                    <a:pt x="22" y="28"/>
                  </a:lnTo>
                  <a:lnTo>
                    <a:pt x="22" y="28"/>
                  </a:lnTo>
                  <a:lnTo>
                    <a:pt x="14" y="28"/>
                  </a:lnTo>
                  <a:lnTo>
                    <a:pt x="6" y="24"/>
                  </a:lnTo>
                  <a:lnTo>
                    <a:pt x="2" y="20"/>
                  </a:lnTo>
                  <a:lnTo>
                    <a:pt x="0" y="14"/>
                  </a:lnTo>
                  <a:lnTo>
                    <a:pt x="0" y="14"/>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5" name="Freeform 88"/>
            <p:cNvSpPr>
              <a:spLocks/>
            </p:cNvSpPr>
            <p:nvPr/>
          </p:nvSpPr>
          <p:spPr bwMode="auto">
            <a:xfrm>
              <a:off x="2872" y="2180"/>
              <a:ext cx="40" cy="28"/>
            </a:xfrm>
            <a:custGeom>
              <a:avLst/>
              <a:gdLst>
                <a:gd name="T0" fmla="*/ 0 w 40"/>
                <a:gd name="T1" fmla="*/ 14 h 28"/>
                <a:gd name="T2" fmla="*/ 0 w 40"/>
                <a:gd name="T3" fmla="*/ 14 h 28"/>
                <a:gd name="T4" fmla="*/ 0 w 40"/>
                <a:gd name="T5" fmla="*/ 10 h 28"/>
                <a:gd name="T6" fmla="*/ 4 w 40"/>
                <a:gd name="T7" fmla="*/ 6 h 28"/>
                <a:gd name="T8" fmla="*/ 12 w 40"/>
                <a:gd name="T9" fmla="*/ 2 h 28"/>
                <a:gd name="T10" fmla="*/ 20 w 40"/>
                <a:gd name="T11" fmla="*/ 0 h 28"/>
                <a:gd name="T12" fmla="*/ 20 w 40"/>
                <a:gd name="T13" fmla="*/ 0 h 28"/>
                <a:gd name="T14" fmla="*/ 28 w 40"/>
                <a:gd name="T15" fmla="*/ 2 h 28"/>
                <a:gd name="T16" fmla="*/ 34 w 40"/>
                <a:gd name="T17" fmla="*/ 4 h 28"/>
                <a:gd name="T18" fmla="*/ 40 w 40"/>
                <a:gd name="T19" fmla="*/ 8 h 28"/>
                <a:gd name="T20" fmla="*/ 40 w 40"/>
                <a:gd name="T21" fmla="*/ 14 h 28"/>
                <a:gd name="T22" fmla="*/ 40 w 40"/>
                <a:gd name="T23" fmla="*/ 14 h 28"/>
                <a:gd name="T24" fmla="*/ 40 w 40"/>
                <a:gd name="T25" fmla="*/ 18 h 28"/>
                <a:gd name="T26" fmla="*/ 36 w 40"/>
                <a:gd name="T27" fmla="*/ 22 h 28"/>
                <a:gd name="T28" fmla="*/ 28 w 40"/>
                <a:gd name="T29" fmla="*/ 26 h 28"/>
                <a:gd name="T30" fmla="*/ 20 w 40"/>
                <a:gd name="T31" fmla="*/ 28 h 28"/>
                <a:gd name="T32" fmla="*/ 20 w 40"/>
                <a:gd name="T33" fmla="*/ 28 h 28"/>
                <a:gd name="T34" fmla="*/ 12 w 40"/>
                <a:gd name="T35" fmla="*/ 26 h 28"/>
                <a:gd name="T36" fmla="*/ 6 w 40"/>
                <a:gd name="T37" fmla="*/ 24 h 28"/>
                <a:gd name="T38" fmla="*/ 0 w 40"/>
                <a:gd name="T39" fmla="*/ 20 h 28"/>
                <a:gd name="T40" fmla="*/ 0 w 40"/>
                <a:gd name="T41" fmla="*/ 14 h 28"/>
                <a:gd name="T42" fmla="*/ 0 w 4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8">
                  <a:moveTo>
                    <a:pt x="0" y="14"/>
                  </a:moveTo>
                  <a:lnTo>
                    <a:pt x="0" y="14"/>
                  </a:lnTo>
                  <a:lnTo>
                    <a:pt x="0" y="10"/>
                  </a:lnTo>
                  <a:lnTo>
                    <a:pt x="4" y="6"/>
                  </a:lnTo>
                  <a:lnTo>
                    <a:pt x="12" y="2"/>
                  </a:lnTo>
                  <a:lnTo>
                    <a:pt x="20" y="0"/>
                  </a:lnTo>
                  <a:lnTo>
                    <a:pt x="20" y="0"/>
                  </a:lnTo>
                  <a:lnTo>
                    <a:pt x="28" y="2"/>
                  </a:lnTo>
                  <a:lnTo>
                    <a:pt x="34" y="4"/>
                  </a:lnTo>
                  <a:lnTo>
                    <a:pt x="40" y="8"/>
                  </a:lnTo>
                  <a:lnTo>
                    <a:pt x="40" y="14"/>
                  </a:lnTo>
                  <a:lnTo>
                    <a:pt x="40" y="14"/>
                  </a:lnTo>
                  <a:lnTo>
                    <a:pt x="40" y="18"/>
                  </a:lnTo>
                  <a:lnTo>
                    <a:pt x="36" y="22"/>
                  </a:lnTo>
                  <a:lnTo>
                    <a:pt x="28" y="26"/>
                  </a:lnTo>
                  <a:lnTo>
                    <a:pt x="20" y="28"/>
                  </a:lnTo>
                  <a:lnTo>
                    <a:pt x="20" y="28"/>
                  </a:lnTo>
                  <a:lnTo>
                    <a:pt x="12" y="26"/>
                  </a:lnTo>
                  <a:lnTo>
                    <a:pt x="6" y="24"/>
                  </a:lnTo>
                  <a:lnTo>
                    <a:pt x="0" y="20"/>
                  </a:lnTo>
                  <a:lnTo>
                    <a:pt x="0" y="14"/>
                  </a:lnTo>
                  <a:lnTo>
                    <a:pt x="0" y="14"/>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6" name="Freeform 89"/>
            <p:cNvSpPr>
              <a:spLocks/>
            </p:cNvSpPr>
            <p:nvPr/>
          </p:nvSpPr>
          <p:spPr bwMode="auto">
            <a:xfrm>
              <a:off x="2872" y="2182"/>
              <a:ext cx="40" cy="24"/>
            </a:xfrm>
            <a:custGeom>
              <a:avLst/>
              <a:gdLst>
                <a:gd name="T0" fmla="*/ 0 w 40"/>
                <a:gd name="T1" fmla="*/ 12 h 24"/>
                <a:gd name="T2" fmla="*/ 0 w 40"/>
                <a:gd name="T3" fmla="*/ 12 h 24"/>
                <a:gd name="T4" fmla="*/ 2 w 40"/>
                <a:gd name="T5" fmla="*/ 8 h 24"/>
                <a:gd name="T6" fmla="*/ 6 w 40"/>
                <a:gd name="T7" fmla="*/ 4 h 24"/>
                <a:gd name="T8" fmla="*/ 12 w 40"/>
                <a:gd name="T9" fmla="*/ 0 h 24"/>
                <a:gd name="T10" fmla="*/ 20 w 40"/>
                <a:gd name="T11" fmla="*/ 0 h 24"/>
                <a:gd name="T12" fmla="*/ 20 w 40"/>
                <a:gd name="T13" fmla="*/ 0 h 24"/>
                <a:gd name="T14" fmla="*/ 28 w 40"/>
                <a:gd name="T15" fmla="*/ 0 h 24"/>
                <a:gd name="T16" fmla="*/ 34 w 40"/>
                <a:gd name="T17" fmla="*/ 2 h 24"/>
                <a:gd name="T18" fmla="*/ 38 w 40"/>
                <a:gd name="T19" fmla="*/ 6 h 24"/>
                <a:gd name="T20" fmla="*/ 40 w 40"/>
                <a:gd name="T21" fmla="*/ 12 h 24"/>
                <a:gd name="T22" fmla="*/ 40 w 40"/>
                <a:gd name="T23" fmla="*/ 12 h 24"/>
                <a:gd name="T24" fmla="*/ 38 w 40"/>
                <a:gd name="T25" fmla="*/ 16 h 24"/>
                <a:gd name="T26" fmla="*/ 34 w 40"/>
                <a:gd name="T27" fmla="*/ 20 h 24"/>
                <a:gd name="T28" fmla="*/ 28 w 40"/>
                <a:gd name="T29" fmla="*/ 24 h 24"/>
                <a:gd name="T30" fmla="*/ 20 w 40"/>
                <a:gd name="T31" fmla="*/ 24 h 24"/>
                <a:gd name="T32" fmla="*/ 20 w 40"/>
                <a:gd name="T33" fmla="*/ 24 h 24"/>
                <a:gd name="T34" fmla="*/ 12 w 40"/>
                <a:gd name="T35" fmla="*/ 24 h 24"/>
                <a:gd name="T36" fmla="*/ 6 w 40"/>
                <a:gd name="T37" fmla="*/ 22 h 24"/>
                <a:gd name="T38" fmla="*/ 2 w 40"/>
                <a:gd name="T39" fmla="*/ 18 h 24"/>
                <a:gd name="T40" fmla="*/ 0 w 40"/>
                <a:gd name="T41" fmla="*/ 12 h 24"/>
                <a:gd name="T42" fmla="*/ 0 w 40"/>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4">
                  <a:moveTo>
                    <a:pt x="0" y="12"/>
                  </a:moveTo>
                  <a:lnTo>
                    <a:pt x="0" y="12"/>
                  </a:lnTo>
                  <a:lnTo>
                    <a:pt x="2" y="8"/>
                  </a:lnTo>
                  <a:lnTo>
                    <a:pt x="6" y="4"/>
                  </a:lnTo>
                  <a:lnTo>
                    <a:pt x="12" y="0"/>
                  </a:lnTo>
                  <a:lnTo>
                    <a:pt x="20" y="0"/>
                  </a:lnTo>
                  <a:lnTo>
                    <a:pt x="20" y="0"/>
                  </a:lnTo>
                  <a:lnTo>
                    <a:pt x="28" y="0"/>
                  </a:lnTo>
                  <a:lnTo>
                    <a:pt x="34" y="2"/>
                  </a:lnTo>
                  <a:lnTo>
                    <a:pt x="38" y="6"/>
                  </a:lnTo>
                  <a:lnTo>
                    <a:pt x="40" y="12"/>
                  </a:lnTo>
                  <a:lnTo>
                    <a:pt x="40" y="12"/>
                  </a:lnTo>
                  <a:lnTo>
                    <a:pt x="38" y="16"/>
                  </a:lnTo>
                  <a:lnTo>
                    <a:pt x="34" y="20"/>
                  </a:lnTo>
                  <a:lnTo>
                    <a:pt x="28" y="24"/>
                  </a:lnTo>
                  <a:lnTo>
                    <a:pt x="20" y="24"/>
                  </a:lnTo>
                  <a:lnTo>
                    <a:pt x="20" y="24"/>
                  </a:lnTo>
                  <a:lnTo>
                    <a:pt x="12" y="24"/>
                  </a:lnTo>
                  <a:lnTo>
                    <a:pt x="6" y="22"/>
                  </a:lnTo>
                  <a:lnTo>
                    <a:pt x="2" y="18"/>
                  </a:lnTo>
                  <a:lnTo>
                    <a:pt x="0" y="12"/>
                  </a:lnTo>
                  <a:lnTo>
                    <a:pt x="0" y="12"/>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7" name="Freeform 90"/>
            <p:cNvSpPr>
              <a:spLocks/>
            </p:cNvSpPr>
            <p:nvPr/>
          </p:nvSpPr>
          <p:spPr bwMode="auto">
            <a:xfrm>
              <a:off x="2874" y="2182"/>
              <a:ext cx="36" cy="24"/>
            </a:xfrm>
            <a:custGeom>
              <a:avLst/>
              <a:gdLst>
                <a:gd name="T0" fmla="*/ 0 w 36"/>
                <a:gd name="T1" fmla="*/ 12 h 24"/>
                <a:gd name="T2" fmla="*/ 0 w 36"/>
                <a:gd name="T3" fmla="*/ 12 h 24"/>
                <a:gd name="T4" fmla="*/ 0 w 36"/>
                <a:gd name="T5" fmla="*/ 8 h 24"/>
                <a:gd name="T6" fmla="*/ 4 w 36"/>
                <a:gd name="T7" fmla="*/ 4 h 24"/>
                <a:gd name="T8" fmla="*/ 10 w 36"/>
                <a:gd name="T9" fmla="*/ 2 h 24"/>
                <a:gd name="T10" fmla="*/ 18 w 36"/>
                <a:gd name="T11" fmla="*/ 0 h 24"/>
                <a:gd name="T12" fmla="*/ 18 w 36"/>
                <a:gd name="T13" fmla="*/ 0 h 24"/>
                <a:gd name="T14" fmla="*/ 24 w 36"/>
                <a:gd name="T15" fmla="*/ 0 h 24"/>
                <a:gd name="T16" fmla="*/ 30 w 36"/>
                <a:gd name="T17" fmla="*/ 4 h 24"/>
                <a:gd name="T18" fmla="*/ 34 w 36"/>
                <a:gd name="T19" fmla="*/ 6 h 24"/>
                <a:gd name="T20" fmla="*/ 36 w 36"/>
                <a:gd name="T21" fmla="*/ 12 h 24"/>
                <a:gd name="T22" fmla="*/ 36 w 36"/>
                <a:gd name="T23" fmla="*/ 12 h 24"/>
                <a:gd name="T24" fmla="*/ 36 w 36"/>
                <a:gd name="T25" fmla="*/ 16 h 24"/>
                <a:gd name="T26" fmla="*/ 32 w 36"/>
                <a:gd name="T27" fmla="*/ 20 h 24"/>
                <a:gd name="T28" fmla="*/ 26 w 36"/>
                <a:gd name="T29" fmla="*/ 22 h 24"/>
                <a:gd name="T30" fmla="*/ 18 w 36"/>
                <a:gd name="T31" fmla="*/ 24 h 24"/>
                <a:gd name="T32" fmla="*/ 18 w 36"/>
                <a:gd name="T33" fmla="*/ 24 h 24"/>
                <a:gd name="T34" fmla="*/ 12 w 36"/>
                <a:gd name="T35" fmla="*/ 24 h 24"/>
                <a:gd name="T36" fmla="*/ 6 w 36"/>
                <a:gd name="T37" fmla="*/ 20 h 24"/>
                <a:gd name="T38" fmla="*/ 2 w 36"/>
                <a:gd name="T39" fmla="*/ 18 h 24"/>
                <a:gd name="T40" fmla="*/ 0 w 36"/>
                <a:gd name="T41" fmla="*/ 12 h 24"/>
                <a:gd name="T42" fmla="*/ 0 w 36"/>
                <a:gd name="T4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4">
                  <a:moveTo>
                    <a:pt x="0" y="12"/>
                  </a:moveTo>
                  <a:lnTo>
                    <a:pt x="0" y="12"/>
                  </a:lnTo>
                  <a:lnTo>
                    <a:pt x="0" y="8"/>
                  </a:lnTo>
                  <a:lnTo>
                    <a:pt x="4" y="4"/>
                  </a:lnTo>
                  <a:lnTo>
                    <a:pt x="10" y="2"/>
                  </a:lnTo>
                  <a:lnTo>
                    <a:pt x="18" y="0"/>
                  </a:lnTo>
                  <a:lnTo>
                    <a:pt x="18" y="0"/>
                  </a:lnTo>
                  <a:lnTo>
                    <a:pt x="24" y="0"/>
                  </a:lnTo>
                  <a:lnTo>
                    <a:pt x="30" y="4"/>
                  </a:lnTo>
                  <a:lnTo>
                    <a:pt x="34" y="6"/>
                  </a:lnTo>
                  <a:lnTo>
                    <a:pt x="36" y="12"/>
                  </a:lnTo>
                  <a:lnTo>
                    <a:pt x="36" y="12"/>
                  </a:lnTo>
                  <a:lnTo>
                    <a:pt x="36" y="16"/>
                  </a:lnTo>
                  <a:lnTo>
                    <a:pt x="32" y="20"/>
                  </a:lnTo>
                  <a:lnTo>
                    <a:pt x="26" y="22"/>
                  </a:lnTo>
                  <a:lnTo>
                    <a:pt x="18" y="24"/>
                  </a:lnTo>
                  <a:lnTo>
                    <a:pt x="18" y="24"/>
                  </a:lnTo>
                  <a:lnTo>
                    <a:pt x="12" y="24"/>
                  </a:lnTo>
                  <a:lnTo>
                    <a:pt x="6" y="20"/>
                  </a:lnTo>
                  <a:lnTo>
                    <a:pt x="2" y="18"/>
                  </a:lnTo>
                  <a:lnTo>
                    <a:pt x="0" y="12"/>
                  </a:lnTo>
                  <a:lnTo>
                    <a:pt x="0" y="1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8" name="Freeform 91"/>
            <p:cNvSpPr>
              <a:spLocks/>
            </p:cNvSpPr>
            <p:nvPr/>
          </p:nvSpPr>
          <p:spPr bwMode="auto">
            <a:xfrm>
              <a:off x="2874" y="2182"/>
              <a:ext cx="36" cy="22"/>
            </a:xfrm>
            <a:custGeom>
              <a:avLst/>
              <a:gdLst>
                <a:gd name="T0" fmla="*/ 36 w 36"/>
                <a:gd name="T1" fmla="*/ 12 h 22"/>
                <a:gd name="T2" fmla="*/ 36 w 36"/>
                <a:gd name="T3" fmla="*/ 12 h 22"/>
                <a:gd name="T4" fmla="*/ 34 w 36"/>
                <a:gd name="T5" fmla="*/ 16 h 22"/>
                <a:gd name="T6" fmla="*/ 30 w 36"/>
                <a:gd name="T7" fmla="*/ 20 h 22"/>
                <a:gd name="T8" fmla="*/ 26 w 36"/>
                <a:gd name="T9" fmla="*/ 22 h 22"/>
                <a:gd name="T10" fmla="*/ 18 w 36"/>
                <a:gd name="T11" fmla="*/ 22 h 22"/>
                <a:gd name="T12" fmla="*/ 18 w 36"/>
                <a:gd name="T13" fmla="*/ 22 h 22"/>
                <a:gd name="T14" fmla="*/ 12 w 36"/>
                <a:gd name="T15" fmla="*/ 22 h 22"/>
                <a:gd name="T16" fmla="*/ 6 w 36"/>
                <a:gd name="T17" fmla="*/ 20 h 22"/>
                <a:gd name="T18" fmla="*/ 2 w 36"/>
                <a:gd name="T19" fmla="*/ 16 h 22"/>
                <a:gd name="T20" fmla="*/ 0 w 36"/>
                <a:gd name="T21" fmla="*/ 12 h 22"/>
                <a:gd name="T22" fmla="*/ 0 w 36"/>
                <a:gd name="T23" fmla="*/ 12 h 22"/>
                <a:gd name="T24" fmla="*/ 2 w 36"/>
                <a:gd name="T25" fmla="*/ 8 h 22"/>
                <a:gd name="T26" fmla="*/ 6 w 36"/>
                <a:gd name="T27" fmla="*/ 4 h 22"/>
                <a:gd name="T28" fmla="*/ 10 w 36"/>
                <a:gd name="T29" fmla="*/ 2 h 22"/>
                <a:gd name="T30" fmla="*/ 18 w 36"/>
                <a:gd name="T31" fmla="*/ 0 h 22"/>
                <a:gd name="T32" fmla="*/ 18 w 36"/>
                <a:gd name="T33" fmla="*/ 0 h 22"/>
                <a:gd name="T34" fmla="*/ 24 w 36"/>
                <a:gd name="T35" fmla="*/ 2 h 22"/>
                <a:gd name="T36" fmla="*/ 30 w 36"/>
                <a:gd name="T37" fmla="*/ 4 h 22"/>
                <a:gd name="T38" fmla="*/ 34 w 36"/>
                <a:gd name="T39" fmla="*/ 8 h 22"/>
                <a:gd name="T40" fmla="*/ 36 w 36"/>
                <a:gd name="T41" fmla="*/ 12 h 22"/>
                <a:gd name="T42" fmla="*/ 36 w 36"/>
                <a:gd name="T4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2">
                  <a:moveTo>
                    <a:pt x="36" y="12"/>
                  </a:moveTo>
                  <a:lnTo>
                    <a:pt x="36" y="12"/>
                  </a:lnTo>
                  <a:lnTo>
                    <a:pt x="34" y="16"/>
                  </a:lnTo>
                  <a:lnTo>
                    <a:pt x="30" y="20"/>
                  </a:lnTo>
                  <a:lnTo>
                    <a:pt x="26" y="22"/>
                  </a:lnTo>
                  <a:lnTo>
                    <a:pt x="18" y="22"/>
                  </a:lnTo>
                  <a:lnTo>
                    <a:pt x="18" y="22"/>
                  </a:lnTo>
                  <a:lnTo>
                    <a:pt x="12" y="22"/>
                  </a:lnTo>
                  <a:lnTo>
                    <a:pt x="6" y="20"/>
                  </a:lnTo>
                  <a:lnTo>
                    <a:pt x="2" y="16"/>
                  </a:lnTo>
                  <a:lnTo>
                    <a:pt x="0" y="12"/>
                  </a:lnTo>
                  <a:lnTo>
                    <a:pt x="0" y="12"/>
                  </a:lnTo>
                  <a:lnTo>
                    <a:pt x="2" y="8"/>
                  </a:lnTo>
                  <a:lnTo>
                    <a:pt x="6" y="4"/>
                  </a:lnTo>
                  <a:lnTo>
                    <a:pt x="10" y="2"/>
                  </a:lnTo>
                  <a:lnTo>
                    <a:pt x="18" y="0"/>
                  </a:lnTo>
                  <a:lnTo>
                    <a:pt x="18" y="0"/>
                  </a:lnTo>
                  <a:lnTo>
                    <a:pt x="24" y="2"/>
                  </a:lnTo>
                  <a:lnTo>
                    <a:pt x="30" y="4"/>
                  </a:lnTo>
                  <a:lnTo>
                    <a:pt x="34" y="8"/>
                  </a:lnTo>
                  <a:lnTo>
                    <a:pt x="36" y="12"/>
                  </a:lnTo>
                  <a:lnTo>
                    <a:pt x="36" y="12"/>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9" name="Freeform 92"/>
            <p:cNvSpPr>
              <a:spLocks/>
            </p:cNvSpPr>
            <p:nvPr/>
          </p:nvSpPr>
          <p:spPr bwMode="auto">
            <a:xfrm>
              <a:off x="3034" y="1974"/>
              <a:ext cx="110" cy="118"/>
            </a:xfrm>
            <a:custGeom>
              <a:avLst/>
              <a:gdLst>
                <a:gd name="T0" fmla="*/ 42 w 110"/>
                <a:gd name="T1" fmla="*/ 4 h 118"/>
                <a:gd name="T2" fmla="*/ 42 w 110"/>
                <a:gd name="T3" fmla="*/ 4 h 118"/>
                <a:gd name="T4" fmla="*/ 50 w 110"/>
                <a:gd name="T5" fmla="*/ 2 h 118"/>
                <a:gd name="T6" fmla="*/ 56 w 110"/>
                <a:gd name="T7" fmla="*/ 0 h 118"/>
                <a:gd name="T8" fmla="*/ 64 w 110"/>
                <a:gd name="T9" fmla="*/ 2 h 118"/>
                <a:gd name="T10" fmla="*/ 70 w 110"/>
                <a:gd name="T11" fmla="*/ 4 h 118"/>
                <a:gd name="T12" fmla="*/ 76 w 110"/>
                <a:gd name="T13" fmla="*/ 10 h 118"/>
                <a:gd name="T14" fmla="*/ 84 w 110"/>
                <a:gd name="T15" fmla="*/ 18 h 118"/>
                <a:gd name="T16" fmla="*/ 88 w 110"/>
                <a:gd name="T17" fmla="*/ 28 h 118"/>
                <a:gd name="T18" fmla="*/ 94 w 110"/>
                <a:gd name="T19" fmla="*/ 40 h 118"/>
                <a:gd name="T20" fmla="*/ 94 w 110"/>
                <a:gd name="T21" fmla="*/ 40 h 118"/>
                <a:gd name="T22" fmla="*/ 104 w 110"/>
                <a:gd name="T23" fmla="*/ 76 h 118"/>
                <a:gd name="T24" fmla="*/ 108 w 110"/>
                <a:gd name="T25" fmla="*/ 102 h 118"/>
                <a:gd name="T26" fmla="*/ 110 w 110"/>
                <a:gd name="T27" fmla="*/ 116 h 118"/>
                <a:gd name="T28" fmla="*/ 110 w 110"/>
                <a:gd name="T29" fmla="*/ 118 h 118"/>
                <a:gd name="T30" fmla="*/ 110 w 110"/>
                <a:gd name="T31" fmla="*/ 118 h 118"/>
                <a:gd name="T32" fmla="*/ 106 w 110"/>
                <a:gd name="T33" fmla="*/ 100 h 118"/>
                <a:gd name="T34" fmla="*/ 100 w 110"/>
                <a:gd name="T35" fmla="*/ 84 h 118"/>
                <a:gd name="T36" fmla="*/ 92 w 110"/>
                <a:gd name="T37" fmla="*/ 66 h 118"/>
                <a:gd name="T38" fmla="*/ 84 w 110"/>
                <a:gd name="T39" fmla="*/ 48 h 118"/>
                <a:gd name="T40" fmla="*/ 72 w 110"/>
                <a:gd name="T41" fmla="*/ 34 h 118"/>
                <a:gd name="T42" fmla="*/ 66 w 110"/>
                <a:gd name="T43" fmla="*/ 28 h 118"/>
                <a:gd name="T44" fmla="*/ 58 w 110"/>
                <a:gd name="T45" fmla="*/ 24 h 118"/>
                <a:gd name="T46" fmla="*/ 52 w 110"/>
                <a:gd name="T47" fmla="*/ 24 h 118"/>
                <a:gd name="T48" fmla="*/ 44 w 110"/>
                <a:gd name="T49" fmla="*/ 26 h 118"/>
                <a:gd name="T50" fmla="*/ 44 w 110"/>
                <a:gd name="T51" fmla="*/ 26 h 118"/>
                <a:gd name="T52" fmla="*/ 18 w 110"/>
                <a:gd name="T53" fmla="*/ 36 h 118"/>
                <a:gd name="T54" fmla="*/ 18 w 110"/>
                <a:gd name="T55" fmla="*/ 36 h 118"/>
                <a:gd name="T56" fmla="*/ 14 w 110"/>
                <a:gd name="T57" fmla="*/ 38 h 118"/>
                <a:gd name="T58" fmla="*/ 10 w 110"/>
                <a:gd name="T59" fmla="*/ 38 h 118"/>
                <a:gd name="T60" fmla="*/ 6 w 110"/>
                <a:gd name="T61" fmla="*/ 36 h 118"/>
                <a:gd name="T62" fmla="*/ 4 w 110"/>
                <a:gd name="T63" fmla="*/ 34 h 118"/>
                <a:gd name="T64" fmla="*/ 2 w 110"/>
                <a:gd name="T65" fmla="*/ 30 h 118"/>
                <a:gd name="T66" fmla="*/ 0 w 110"/>
                <a:gd name="T67" fmla="*/ 26 h 118"/>
                <a:gd name="T68" fmla="*/ 0 w 110"/>
                <a:gd name="T69" fmla="*/ 22 h 118"/>
                <a:gd name="T70" fmla="*/ 2 w 110"/>
                <a:gd name="T71" fmla="*/ 18 h 118"/>
                <a:gd name="T72" fmla="*/ 2 w 110"/>
                <a:gd name="T73" fmla="*/ 18 h 118"/>
                <a:gd name="T74" fmla="*/ 2 w 110"/>
                <a:gd name="T75" fmla="*/ 18 h 118"/>
                <a:gd name="T76" fmla="*/ 2 w 110"/>
                <a:gd name="T77" fmla="*/ 18 h 118"/>
                <a:gd name="T78" fmla="*/ 4 w 110"/>
                <a:gd name="T79" fmla="*/ 22 h 118"/>
                <a:gd name="T80" fmla="*/ 8 w 110"/>
                <a:gd name="T81" fmla="*/ 26 h 118"/>
                <a:gd name="T82" fmla="*/ 12 w 110"/>
                <a:gd name="T83" fmla="*/ 26 h 118"/>
                <a:gd name="T84" fmla="*/ 14 w 110"/>
                <a:gd name="T85" fmla="*/ 26 h 118"/>
                <a:gd name="T86" fmla="*/ 14 w 110"/>
                <a:gd name="T87" fmla="*/ 26 h 118"/>
                <a:gd name="T88" fmla="*/ 22 w 110"/>
                <a:gd name="T89" fmla="*/ 22 h 118"/>
                <a:gd name="T90" fmla="*/ 26 w 110"/>
                <a:gd name="T91" fmla="*/ 18 h 118"/>
                <a:gd name="T92" fmla="*/ 32 w 110"/>
                <a:gd name="T93" fmla="*/ 12 h 118"/>
                <a:gd name="T94" fmla="*/ 42 w 110"/>
                <a:gd name="T95" fmla="*/ 4 h 118"/>
                <a:gd name="T96" fmla="*/ 42 w 110"/>
                <a:gd name="T97"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18">
                  <a:moveTo>
                    <a:pt x="42" y="4"/>
                  </a:moveTo>
                  <a:lnTo>
                    <a:pt x="42" y="4"/>
                  </a:lnTo>
                  <a:lnTo>
                    <a:pt x="50" y="2"/>
                  </a:lnTo>
                  <a:lnTo>
                    <a:pt x="56" y="0"/>
                  </a:lnTo>
                  <a:lnTo>
                    <a:pt x="64" y="2"/>
                  </a:lnTo>
                  <a:lnTo>
                    <a:pt x="70" y="4"/>
                  </a:lnTo>
                  <a:lnTo>
                    <a:pt x="76" y="10"/>
                  </a:lnTo>
                  <a:lnTo>
                    <a:pt x="84" y="18"/>
                  </a:lnTo>
                  <a:lnTo>
                    <a:pt x="88" y="28"/>
                  </a:lnTo>
                  <a:lnTo>
                    <a:pt x="94" y="40"/>
                  </a:lnTo>
                  <a:lnTo>
                    <a:pt x="94" y="40"/>
                  </a:lnTo>
                  <a:lnTo>
                    <a:pt x="104" y="76"/>
                  </a:lnTo>
                  <a:lnTo>
                    <a:pt x="108" y="102"/>
                  </a:lnTo>
                  <a:lnTo>
                    <a:pt x="110" y="116"/>
                  </a:lnTo>
                  <a:lnTo>
                    <a:pt x="110" y="118"/>
                  </a:lnTo>
                  <a:lnTo>
                    <a:pt x="110" y="118"/>
                  </a:lnTo>
                  <a:lnTo>
                    <a:pt x="106" y="100"/>
                  </a:lnTo>
                  <a:lnTo>
                    <a:pt x="100" y="84"/>
                  </a:lnTo>
                  <a:lnTo>
                    <a:pt x="92" y="66"/>
                  </a:lnTo>
                  <a:lnTo>
                    <a:pt x="84" y="48"/>
                  </a:lnTo>
                  <a:lnTo>
                    <a:pt x="72" y="34"/>
                  </a:lnTo>
                  <a:lnTo>
                    <a:pt x="66" y="28"/>
                  </a:lnTo>
                  <a:lnTo>
                    <a:pt x="58" y="24"/>
                  </a:lnTo>
                  <a:lnTo>
                    <a:pt x="52" y="24"/>
                  </a:lnTo>
                  <a:lnTo>
                    <a:pt x="44" y="26"/>
                  </a:lnTo>
                  <a:lnTo>
                    <a:pt x="44" y="26"/>
                  </a:lnTo>
                  <a:lnTo>
                    <a:pt x="18" y="36"/>
                  </a:lnTo>
                  <a:lnTo>
                    <a:pt x="18" y="36"/>
                  </a:lnTo>
                  <a:lnTo>
                    <a:pt x="14" y="38"/>
                  </a:lnTo>
                  <a:lnTo>
                    <a:pt x="10" y="38"/>
                  </a:lnTo>
                  <a:lnTo>
                    <a:pt x="6" y="36"/>
                  </a:lnTo>
                  <a:lnTo>
                    <a:pt x="4" y="34"/>
                  </a:lnTo>
                  <a:lnTo>
                    <a:pt x="2" y="30"/>
                  </a:lnTo>
                  <a:lnTo>
                    <a:pt x="0" y="26"/>
                  </a:lnTo>
                  <a:lnTo>
                    <a:pt x="0" y="22"/>
                  </a:lnTo>
                  <a:lnTo>
                    <a:pt x="2" y="18"/>
                  </a:lnTo>
                  <a:lnTo>
                    <a:pt x="2" y="18"/>
                  </a:lnTo>
                  <a:lnTo>
                    <a:pt x="2" y="18"/>
                  </a:lnTo>
                  <a:lnTo>
                    <a:pt x="2" y="18"/>
                  </a:lnTo>
                  <a:lnTo>
                    <a:pt x="4" y="22"/>
                  </a:lnTo>
                  <a:lnTo>
                    <a:pt x="8" y="26"/>
                  </a:lnTo>
                  <a:lnTo>
                    <a:pt x="12" y="26"/>
                  </a:lnTo>
                  <a:lnTo>
                    <a:pt x="14" y="26"/>
                  </a:lnTo>
                  <a:lnTo>
                    <a:pt x="14" y="26"/>
                  </a:lnTo>
                  <a:lnTo>
                    <a:pt x="22" y="22"/>
                  </a:lnTo>
                  <a:lnTo>
                    <a:pt x="26" y="18"/>
                  </a:lnTo>
                  <a:lnTo>
                    <a:pt x="32" y="12"/>
                  </a:lnTo>
                  <a:lnTo>
                    <a:pt x="42" y="4"/>
                  </a:lnTo>
                  <a:lnTo>
                    <a:pt x="42" y="4"/>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0" name="Freeform 93"/>
            <p:cNvSpPr>
              <a:spLocks/>
            </p:cNvSpPr>
            <p:nvPr/>
          </p:nvSpPr>
          <p:spPr bwMode="auto">
            <a:xfrm>
              <a:off x="2996" y="2014"/>
              <a:ext cx="140" cy="202"/>
            </a:xfrm>
            <a:custGeom>
              <a:avLst/>
              <a:gdLst>
                <a:gd name="T0" fmla="*/ 82 w 140"/>
                <a:gd name="T1" fmla="*/ 202 h 202"/>
                <a:gd name="T2" fmla="*/ 82 w 140"/>
                <a:gd name="T3" fmla="*/ 202 h 202"/>
                <a:gd name="T4" fmla="*/ 74 w 140"/>
                <a:gd name="T5" fmla="*/ 196 h 202"/>
                <a:gd name="T6" fmla="*/ 66 w 140"/>
                <a:gd name="T7" fmla="*/ 192 h 202"/>
                <a:gd name="T8" fmla="*/ 48 w 140"/>
                <a:gd name="T9" fmla="*/ 186 h 202"/>
                <a:gd name="T10" fmla="*/ 32 w 140"/>
                <a:gd name="T11" fmla="*/ 184 h 202"/>
                <a:gd name="T12" fmla="*/ 18 w 140"/>
                <a:gd name="T13" fmla="*/ 184 h 202"/>
                <a:gd name="T14" fmla="*/ 18 w 140"/>
                <a:gd name="T15" fmla="*/ 184 h 202"/>
                <a:gd name="T16" fmla="*/ 12 w 140"/>
                <a:gd name="T17" fmla="*/ 176 h 202"/>
                <a:gd name="T18" fmla="*/ 8 w 140"/>
                <a:gd name="T19" fmla="*/ 164 h 202"/>
                <a:gd name="T20" fmla="*/ 4 w 140"/>
                <a:gd name="T21" fmla="*/ 152 h 202"/>
                <a:gd name="T22" fmla="*/ 2 w 140"/>
                <a:gd name="T23" fmla="*/ 140 h 202"/>
                <a:gd name="T24" fmla="*/ 0 w 140"/>
                <a:gd name="T25" fmla="*/ 126 h 202"/>
                <a:gd name="T26" fmla="*/ 0 w 140"/>
                <a:gd name="T27" fmla="*/ 112 h 202"/>
                <a:gd name="T28" fmla="*/ 2 w 140"/>
                <a:gd name="T29" fmla="*/ 96 h 202"/>
                <a:gd name="T30" fmla="*/ 6 w 140"/>
                <a:gd name="T31" fmla="*/ 82 h 202"/>
                <a:gd name="T32" fmla="*/ 6 w 140"/>
                <a:gd name="T33" fmla="*/ 82 h 202"/>
                <a:gd name="T34" fmla="*/ 12 w 140"/>
                <a:gd name="T35" fmla="*/ 62 h 202"/>
                <a:gd name="T36" fmla="*/ 20 w 140"/>
                <a:gd name="T37" fmla="*/ 44 h 202"/>
                <a:gd name="T38" fmla="*/ 30 w 140"/>
                <a:gd name="T39" fmla="*/ 28 h 202"/>
                <a:gd name="T40" fmla="*/ 42 w 140"/>
                <a:gd name="T41" fmla="*/ 16 h 202"/>
                <a:gd name="T42" fmla="*/ 56 w 140"/>
                <a:gd name="T43" fmla="*/ 8 h 202"/>
                <a:gd name="T44" fmla="*/ 68 w 140"/>
                <a:gd name="T45" fmla="*/ 2 h 202"/>
                <a:gd name="T46" fmla="*/ 82 w 140"/>
                <a:gd name="T47" fmla="*/ 0 h 202"/>
                <a:gd name="T48" fmla="*/ 96 w 140"/>
                <a:gd name="T49" fmla="*/ 2 h 202"/>
                <a:gd name="T50" fmla="*/ 96 w 140"/>
                <a:gd name="T51" fmla="*/ 2 h 202"/>
                <a:gd name="T52" fmla="*/ 108 w 140"/>
                <a:gd name="T53" fmla="*/ 8 h 202"/>
                <a:gd name="T54" fmla="*/ 118 w 140"/>
                <a:gd name="T55" fmla="*/ 18 h 202"/>
                <a:gd name="T56" fmla="*/ 128 w 140"/>
                <a:gd name="T57" fmla="*/ 32 h 202"/>
                <a:gd name="T58" fmla="*/ 134 w 140"/>
                <a:gd name="T59" fmla="*/ 48 h 202"/>
                <a:gd name="T60" fmla="*/ 138 w 140"/>
                <a:gd name="T61" fmla="*/ 66 h 202"/>
                <a:gd name="T62" fmla="*/ 140 w 140"/>
                <a:gd name="T63" fmla="*/ 84 h 202"/>
                <a:gd name="T64" fmla="*/ 138 w 140"/>
                <a:gd name="T65" fmla="*/ 104 h 202"/>
                <a:gd name="T66" fmla="*/ 136 w 140"/>
                <a:gd name="T67" fmla="*/ 126 h 202"/>
                <a:gd name="T68" fmla="*/ 136 w 140"/>
                <a:gd name="T69" fmla="*/ 126 h 202"/>
                <a:gd name="T70" fmla="*/ 132 w 140"/>
                <a:gd name="T71" fmla="*/ 138 h 202"/>
                <a:gd name="T72" fmla="*/ 126 w 140"/>
                <a:gd name="T73" fmla="*/ 152 h 202"/>
                <a:gd name="T74" fmla="*/ 120 w 140"/>
                <a:gd name="T75" fmla="*/ 164 h 202"/>
                <a:gd name="T76" fmla="*/ 114 w 140"/>
                <a:gd name="T77" fmla="*/ 174 h 202"/>
                <a:gd name="T78" fmla="*/ 106 w 140"/>
                <a:gd name="T79" fmla="*/ 182 h 202"/>
                <a:gd name="T80" fmla="*/ 98 w 140"/>
                <a:gd name="T81" fmla="*/ 190 h 202"/>
                <a:gd name="T82" fmla="*/ 90 w 140"/>
                <a:gd name="T83" fmla="*/ 198 h 202"/>
                <a:gd name="T84" fmla="*/ 82 w 140"/>
                <a:gd name="T85" fmla="*/ 202 h 202"/>
                <a:gd name="T86" fmla="*/ 82 w 140"/>
                <a:gd name="T87"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0" h="202">
                  <a:moveTo>
                    <a:pt x="82" y="202"/>
                  </a:moveTo>
                  <a:lnTo>
                    <a:pt x="82" y="202"/>
                  </a:lnTo>
                  <a:lnTo>
                    <a:pt x="74" y="196"/>
                  </a:lnTo>
                  <a:lnTo>
                    <a:pt x="66" y="192"/>
                  </a:lnTo>
                  <a:lnTo>
                    <a:pt x="48" y="186"/>
                  </a:lnTo>
                  <a:lnTo>
                    <a:pt x="32" y="184"/>
                  </a:lnTo>
                  <a:lnTo>
                    <a:pt x="18" y="184"/>
                  </a:lnTo>
                  <a:lnTo>
                    <a:pt x="18" y="184"/>
                  </a:lnTo>
                  <a:lnTo>
                    <a:pt x="12" y="176"/>
                  </a:lnTo>
                  <a:lnTo>
                    <a:pt x="8" y="164"/>
                  </a:lnTo>
                  <a:lnTo>
                    <a:pt x="4" y="152"/>
                  </a:lnTo>
                  <a:lnTo>
                    <a:pt x="2" y="140"/>
                  </a:lnTo>
                  <a:lnTo>
                    <a:pt x="0" y="126"/>
                  </a:lnTo>
                  <a:lnTo>
                    <a:pt x="0" y="112"/>
                  </a:lnTo>
                  <a:lnTo>
                    <a:pt x="2" y="96"/>
                  </a:lnTo>
                  <a:lnTo>
                    <a:pt x="6" y="82"/>
                  </a:lnTo>
                  <a:lnTo>
                    <a:pt x="6" y="82"/>
                  </a:lnTo>
                  <a:lnTo>
                    <a:pt x="12" y="62"/>
                  </a:lnTo>
                  <a:lnTo>
                    <a:pt x="20" y="44"/>
                  </a:lnTo>
                  <a:lnTo>
                    <a:pt x="30" y="28"/>
                  </a:lnTo>
                  <a:lnTo>
                    <a:pt x="42" y="16"/>
                  </a:lnTo>
                  <a:lnTo>
                    <a:pt x="56" y="8"/>
                  </a:lnTo>
                  <a:lnTo>
                    <a:pt x="68" y="2"/>
                  </a:lnTo>
                  <a:lnTo>
                    <a:pt x="82" y="0"/>
                  </a:lnTo>
                  <a:lnTo>
                    <a:pt x="96" y="2"/>
                  </a:lnTo>
                  <a:lnTo>
                    <a:pt x="96" y="2"/>
                  </a:lnTo>
                  <a:lnTo>
                    <a:pt x="108" y="8"/>
                  </a:lnTo>
                  <a:lnTo>
                    <a:pt x="118" y="18"/>
                  </a:lnTo>
                  <a:lnTo>
                    <a:pt x="128" y="32"/>
                  </a:lnTo>
                  <a:lnTo>
                    <a:pt x="134" y="48"/>
                  </a:lnTo>
                  <a:lnTo>
                    <a:pt x="138" y="66"/>
                  </a:lnTo>
                  <a:lnTo>
                    <a:pt x="140" y="84"/>
                  </a:lnTo>
                  <a:lnTo>
                    <a:pt x="138" y="104"/>
                  </a:lnTo>
                  <a:lnTo>
                    <a:pt x="136" y="126"/>
                  </a:lnTo>
                  <a:lnTo>
                    <a:pt x="136" y="126"/>
                  </a:lnTo>
                  <a:lnTo>
                    <a:pt x="132" y="138"/>
                  </a:lnTo>
                  <a:lnTo>
                    <a:pt x="126" y="152"/>
                  </a:lnTo>
                  <a:lnTo>
                    <a:pt x="120" y="164"/>
                  </a:lnTo>
                  <a:lnTo>
                    <a:pt x="114" y="174"/>
                  </a:lnTo>
                  <a:lnTo>
                    <a:pt x="106" y="182"/>
                  </a:lnTo>
                  <a:lnTo>
                    <a:pt x="98" y="190"/>
                  </a:lnTo>
                  <a:lnTo>
                    <a:pt x="90" y="198"/>
                  </a:lnTo>
                  <a:lnTo>
                    <a:pt x="82" y="202"/>
                  </a:lnTo>
                  <a:lnTo>
                    <a:pt x="82" y="202"/>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1" name="Freeform 94"/>
            <p:cNvSpPr>
              <a:spLocks/>
            </p:cNvSpPr>
            <p:nvPr/>
          </p:nvSpPr>
          <p:spPr bwMode="auto">
            <a:xfrm>
              <a:off x="3006" y="2034"/>
              <a:ext cx="120" cy="188"/>
            </a:xfrm>
            <a:custGeom>
              <a:avLst/>
              <a:gdLst>
                <a:gd name="T0" fmla="*/ 82 w 120"/>
                <a:gd name="T1" fmla="*/ 2 h 188"/>
                <a:gd name="T2" fmla="*/ 82 w 120"/>
                <a:gd name="T3" fmla="*/ 2 h 188"/>
                <a:gd name="T4" fmla="*/ 70 w 120"/>
                <a:gd name="T5" fmla="*/ 0 h 188"/>
                <a:gd name="T6" fmla="*/ 60 w 120"/>
                <a:gd name="T7" fmla="*/ 2 h 188"/>
                <a:gd name="T8" fmla="*/ 48 w 120"/>
                <a:gd name="T9" fmla="*/ 8 h 188"/>
                <a:gd name="T10" fmla="*/ 36 w 120"/>
                <a:gd name="T11" fmla="*/ 16 h 188"/>
                <a:gd name="T12" fmla="*/ 26 w 120"/>
                <a:gd name="T13" fmla="*/ 28 h 188"/>
                <a:gd name="T14" fmla="*/ 18 w 120"/>
                <a:gd name="T15" fmla="*/ 42 h 188"/>
                <a:gd name="T16" fmla="*/ 10 w 120"/>
                <a:gd name="T17" fmla="*/ 58 h 188"/>
                <a:gd name="T18" fmla="*/ 4 w 120"/>
                <a:gd name="T19" fmla="*/ 76 h 188"/>
                <a:gd name="T20" fmla="*/ 4 w 120"/>
                <a:gd name="T21" fmla="*/ 76 h 188"/>
                <a:gd name="T22" fmla="*/ 2 w 120"/>
                <a:gd name="T23" fmla="*/ 90 h 188"/>
                <a:gd name="T24" fmla="*/ 0 w 120"/>
                <a:gd name="T25" fmla="*/ 104 h 188"/>
                <a:gd name="T26" fmla="*/ 2 w 120"/>
                <a:gd name="T27" fmla="*/ 130 h 188"/>
                <a:gd name="T28" fmla="*/ 4 w 120"/>
                <a:gd name="T29" fmla="*/ 142 h 188"/>
                <a:gd name="T30" fmla="*/ 6 w 120"/>
                <a:gd name="T31" fmla="*/ 154 h 188"/>
                <a:gd name="T32" fmla="*/ 10 w 120"/>
                <a:gd name="T33" fmla="*/ 164 h 188"/>
                <a:gd name="T34" fmla="*/ 16 w 120"/>
                <a:gd name="T35" fmla="*/ 172 h 188"/>
                <a:gd name="T36" fmla="*/ 16 w 120"/>
                <a:gd name="T37" fmla="*/ 172 h 188"/>
                <a:gd name="T38" fmla="*/ 26 w 120"/>
                <a:gd name="T39" fmla="*/ 172 h 188"/>
                <a:gd name="T40" fmla="*/ 40 w 120"/>
                <a:gd name="T41" fmla="*/ 174 h 188"/>
                <a:gd name="T42" fmla="*/ 54 w 120"/>
                <a:gd name="T43" fmla="*/ 178 h 188"/>
                <a:gd name="T44" fmla="*/ 62 w 120"/>
                <a:gd name="T45" fmla="*/ 182 h 188"/>
                <a:gd name="T46" fmla="*/ 68 w 120"/>
                <a:gd name="T47" fmla="*/ 188 h 188"/>
                <a:gd name="T48" fmla="*/ 68 w 120"/>
                <a:gd name="T49" fmla="*/ 188 h 188"/>
                <a:gd name="T50" fmla="*/ 76 w 120"/>
                <a:gd name="T51" fmla="*/ 184 h 188"/>
                <a:gd name="T52" fmla="*/ 82 w 120"/>
                <a:gd name="T53" fmla="*/ 178 h 188"/>
                <a:gd name="T54" fmla="*/ 96 w 120"/>
                <a:gd name="T55" fmla="*/ 162 h 188"/>
                <a:gd name="T56" fmla="*/ 106 w 120"/>
                <a:gd name="T57" fmla="*/ 140 h 188"/>
                <a:gd name="T58" fmla="*/ 114 w 120"/>
                <a:gd name="T59" fmla="*/ 116 h 188"/>
                <a:gd name="T60" fmla="*/ 114 w 120"/>
                <a:gd name="T61" fmla="*/ 116 h 188"/>
                <a:gd name="T62" fmla="*/ 118 w 120"/>
                <a:gd name="T63" fmla="*/ 96 h 188"/>
                <a:gd name="T64" fmla="*/ 120 w 120"/>
                <a:gd name="T65" fmla="*/ 78 h 188"/>
                <a:gd name="T66" fmla="*/ 118 w 120"/>
                <a:gd name="T67" fmla="*/ 60 h 188"/>
                <a:gd name="T68" fmla="*/ 114 w 120"/>
                <a:gd name="T69" fmla="*/ 44 h 188"/>
                <a:gd name="T70" fmla="*/ 110 w 120"/>
                <a:gd name="T71" fmla="*/ 30 h 188"/>
                <a:gd name="T72" fmla="*/ 102 w 120"/>
                <a:gd name="T73" fmla="*/ 18 h 188"/>
                <a:gd name="T74" fmla="*/ 92 w 120"/>
                <a:gd name="T75" fmla="*/ 8 h 188"/>
                <a:gd name="T76" fmla="*/ 82 w 120"/>
                <a:gd name="T77" fmla="*/ 2 h 188"/>
                <a:gd name="T78" fmla="*/ 82 w 120"/>
                <a:gd name="T79" fmla="*/ 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 h="188">
                  <a:moveTo>
                    <a:pt x="82" y="2"/>
                  </a:moveTo>
                  <a:lnTo>
                    <a:pt x="82" y="2"/>
                  </a:lnTo>
                  <a:lnTo>
                    <a:pt x="70" y="0"/>
                  </a:lnTo>
                  <a:lnTo>
                    <a:pt x="60" y="2"/>
                  </a:lnTo>
                  <a:lnTo>
                    <a:pt x="48" y="8"/>
                  </a:lnTo>
                  <a:lnTo>
                    <a:pt x="36" y="16"/>
                  </a:lnTo>
                  <a:lnTo>
                    <a:pt x="26" y="28"/>
                  </a:lnTo>
                  <a:lnTo>
                    <a:pt x="18" y="42"/>
                  </a:lnTo>
                  <a:lnTo>
                    <a:pt x="10" y="58"/>
                  </a:lnTo>
                  <a:lnTo>
                    <a:pt x="4" y="76"/>
                  </a:lnTo>
                  <a:lnTo>
                    <a:pt x="4" y="76"/>
                  </a:lnTo>
                  <a:lnTo>
                    <a:pt x="2" y="90"/>
                  </a:lnTo>
                  <a:lnTo>
                    <a:pt x="0" y="104"/>
                  </a:lnTo>
                  <a:lnTo>
                    <a:pt x="2" y="130"/>
                  </a:lnTo>
                  <a:lnTo>
                    <a:pt x="4" y="142"/>
                  </a:lnTo>
                  <a:lnTo>
                    <a:pt x="6" y="154"/>
                  </a:lnTo>
                  <a:lnTo>
                    <a:pt x="10" y="164"/>
                  </a:lnTo>
                  <a:lnTo>
                    <a:pt x="16" y="172"/>
                  </a:lnTo>
                  <a:lnTo>
                    <a:pt x="16" y="172"/>
                  </a:lnTo>
                  <a:lnTo>
                    <a:pt x="26" y="172"/>
                  </a:lnTo>
                  <a:lnTo>
                    <a:pt x="40" y="174"/>
                  </a:lnTo>
                  <a:lnTo>
                    <a:pt x="54" y="178"/>
                  </a:lnTo>
                  <a:lnTo>
                    <a:pt x="62" y="182"/>
                  </a:lnTo>
                  <a:lnTo>
                    <a:pt x="68" y="188"/>
                  </a:lnTo>
                  <a:lnTo>
                    <a:pt x="68" y="188"/>
                  </a:lnTo>
                  <a:lnTo>
                    <a:pt x="76" y="184"/>
                  </a:lnTo>
                  <a:lnTo>
                    <a:pt x="82" y="178"/>
                  </a:lnTo>
                  <a:lnTo>
                    <a:pt x="96" y="162"/>
                  </a:lnTo>
                  <a:lnTo>
                    <a:pt x="106" y="140"/>
                  </a:lnTo>
                  <a:lnTo>
                    <a:pt x="114" y="116"/>
                  </a:lnTo>
                  <a:lnTo>
                    <a:pt x="114" y="116"/>
                  </a:lnTo>
                  <a:lnTo>
                    <a:pt x="118" y="96"/>
                  </a:lnTo>
                  <a:lnTo>
                    <a:pt x="120" y="78"/>
                  </a:lnTo>
                  <a:lnTo>
                    <a:pt x="118" y="60"/>
                  </a:lnTo>
                  <a:lnTo>
                    <a:pt x="114" y="44"/>
                  </a:lnTo>
                  <a:lnTo>
                    <a:pt x="110" y="30"/>
                  </a:lnTo>
                  <a:lnTo>
                    <a:pt x="102" y="18"/>
                  </a:lnTo>
                  <a:lnTo>
                    <a:pt x="92" y="8"/>
                  </a:lnTo>
                  <a:lnTo>
                    <a:pt x="82" y="2"/>
                  </a:lnTo>
                  <a:lnTo>
                    <a:pt x="82" y="2"/>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2" name="Freeform 95"/>
            <p:cNvSpPr>
              <a:spLocks/>
            </p:cNvSpPr>
            <p:nvPr/>
          </p:nvSpPr>
          <p:spPr bwMode="auto">
            <a:xfrm>
              <a:off x="3014" y="2044"/>
              <a:ext cx="104" cy="172"/>
            </a:xfrm>
            <a:custGeom>
              <a:avLst/>
              <a:gdLst>
                <a:gd name="T0" fmla="*/ 70 w 104"/>
                <a:gd name="T1" fmla="*/ 2 h 172"/>
                <a:gd name="T2" fmla="*/ 70 w 104"/>
                <a:gd name="T3" fmla="*/ 2 h 172"/>
                <a:gd name="T4" fmla="*/ 60 w 104"/>
                <a:gd name="T5" fmla="*/ 0 h 172"/>
                <a:gd name="T6" fmla="*/ 48 w 104"/>
                <a:gd name="T7" fmla="*/ 4 h 172"/>
                <a:gd name="T8" fmla="*/ 38 w 104"/>
                <a:gd name="T9" fmla="*/ 10 h 172"/>
                <a:gd name="T10" fmla="*/ 30 w 104"/>
                <a:gd name="T11" fmla="*/ 18 h 172"/>
                <a:gd name="T12" fmla="*/ 20 w 104"/>
                <a:gd name="T13" fmla="*/ 30 h 172"/>
                <a:gd name="T14" fmla="*/ 14 w 104"/>
                <a:gd name="T15" fmla="*/ 44 h 172"/>
                <a:gd name="T16" fmla="*/ 6 w 104"/>
                <a:gd name="T17" fmla="*/ 60 h 172"/>
                <a:gd name="T18" fmla="*/ 2 w 104"/>
                <a:gd name="T19" fmla="*/ 76 h 172"/>
                <a:gd name="T20" fmla="*/ 2 w 104"/>
                <a:gd name="T21" fmla="*/ 76 h 172"/>
                <a:gd name="T22" fmla="*/ 0 w 104"/>
                <a:gd name="T23" fmla="*/ 102 h 172"/>
                <a:gd name="T24" fmla="*/ 2 w 104"/>
                <a:gd name="T25" fmla="*/ 126 h 172"/>
                <a:gd name="T26" fmla="*/ 4 w 104"/>
                <a:gd name="T27" fmla="*/ 136 h 172"/>
                <a:gd name="T28" fmla="*/ 8 w 104"/>
                <a:gd name="T29" fmla="*/ 146 h 172"/>
                <a:gd name="T30" fmla="*/ 12 w 104"/>
                <a:gd name="T31" fmla="*/ 154 h 172"/>
                <a:gd name="T32" fmla="*/ 16 w 104"/>
                <a:gd name="T33" fmla="*/ 162 h 172"/>
                <a:gd name="T34" fmla="*/ 16 w 104"/>
                <a:gd name="T35" fmla="*/ 162 h 172"/>
                <a:gd name="T36" fmla="*/ 34 w 104"/>
                <a:gd name="T37" fmla="*/ 164 h 172"/>
                <a:gd name="T38" fmla="*/ 44 w 104"/>
                <a:gd name="T39" fmla="*/ 168 h 172"/>
                <a:gd name="T40" fmla="*/ 52 w 104"/>
                <a:gd name="T41" fmla="*/ 172 h 172"/>
                <a:gd name="T42" fmla="*/ 52 w 104"/>
                <a:gd name="T43" fmla="*/ 172 h 172"/>
                <a:gd name="T44" fmla="*/ 60 w 104"/>
                <a:gd name="T45" fmla="*/ 168 h 172"/>
                <a:gd name="T46" fmla="*/ 68 w 104"/>
                <a:gd name="T47" fmla="*/ 162 h 172"/>
                <a:gd name="T48" fmla="*/ 76 w 104"/>
                <a:gd name="T49" fmla="*/ 156 h 172"/>
                <a:gd name="T50" fmla="*/ 82 w 104"/>
                <a:gd name="T51" fmla="*/ 146 h 172"/>
                <a:gd name="T52" fmla="*/ 88 w 104"/>
                <a:gd name="T53" fmla="*/ 136 h 172"/>
                <a:gd name="T54" fmla="*/ 94 w 104"/>
                <a:gd name="T55" fmla="*/ 124 h 172"/>
                <a:gd name="T56" fmla="*/ 98 w 104"/>
                <a:gd name="T57" fmla="*/ 112 h 172"/>
                <a:gd name="T58" fmla="*/ 102 w 104"/>
                <a:gd name="T59" fmla="*/ 98 h 172"/>
                <a:gd name="T60" fmla="*/ 102 w 104"/>
                <a:gd name="T61" fmla="*/ 98 h 172"/>
                <a:gd name="T62" fmla="*/ 104 w 104"/>
                <a:gd name="T63" fmla="*/ 80 h 172"/>
                <a:gd name="T64" fmla="*/ 104 w 104"/>
                <a:gd name="T65" fmla="*/ 64 h 172"/>
                <a:gd name="T66" fmla="*/ 102 w 104"/>
                <a:gd name="T67" fmla="*/ 48 h 172"/>
                <a:gd name="T68" fmla="*/ 100 w 104"/>
                <a:gd name="T69" fmla="*/ 34 h 172"/>
                <a:gd name="T70" fmla="*/ 94 w 104"/>
                <a:gd name="T71" fmla="*/ 22 h 172"/>
                <a:gd name="T72" fmla="*/ 88 w 104"/>
                <a:gd name="T73" fmla="*/ 12 h 172"/>
                <a:gd name="T74" fmla="*/ 80 w 104"/>
                <a:gd name="T75" fmla="*/ 6 h 172"/>
                <a:gd name="T76" fmla="*/ 70 w 104"/>
                <a:gd name="T77" fmla="*/ 2 h 172"/>
                <a:gd name="T78" fmla="*/ 70 w 104"/>
                <a:gd name="T79"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 h="172">
                  <a:moveTo>
                    <a:pt x="70" y="2"/>
                  </a:moveTo>
                  <a:lnTo>
                    <a:pt x="70" y="2"/>
                  </a:lnTo>
                  <a:lnTo>
                    <a:pt x="60" y="0"/>
                  </a:lnTo>
                  <a:lnTo>
                    <a:pt x="48" y="4"/>
                  </a:lnTo>
                  <a:lnTo>
                    <a:pt x="38" y="10"/>
                  </a:lnTo>
                  <a:lnTo>
                    <a:pt x="30" y="18"/>
                  </a:lnTo>
                  <a:lnTo>
                    <a:pt x="20" y="30"/>
                  </a:lnTo>
                  <a:lnTo>
                    <a:pt x="14" y="44"/>
                  </a:lnTo>
                  <a:lnTo>
                    <a:pt x="6" y="60"/>
                  </a:lnTo>
                  <a:lnTo>
                    <a:pt x="2" y="76"/>
                  </a:lnTo>
                  <a:lnTo>
                    <a:pt x="2" y="76"/>
                  </a:lnTo>
                  <a:lnTo>
                    <a:pt x="0" y="102"/>
                  </a:lnTo>
                  <a:lnTo>
                    <a:pt x="2" y="126"/>
                  </a:lnTo>
                  <a:lnTo>
                    <a:pt x="4" y="136"/>
                  </a:lnTo>
                  <a:lnTo>
                    <a:pt x="8" y="146"/>
                  </a:lnTo>
                  <a:lnTo>
                    <a:pt x="12" y="154"/>
                  </a:lnTo>
                  <a:lnTo>
                    <a:pt x="16" y="162"/>
                  </a:lnTo>
                  <a:lnTo>
                    <a:pt x="16" y="162"/>
                  </a:lnTo>
                  <a:lnTo>
                    <a:pt x="34" y="164"/>
                  </a:lnTo>
                  <a:lnTo>
                    <a:pt x="44" y="168"/>
                  </a:lnTo>
                  <a:lnTo>
                    <a:pt x="52" y="172"/>
                  </a:lnTo>
                  <a:lnTo>
                    <a:pt x="52" y="172"/>
                  </a:lnTo>
                  <a:lnTo>
                    <a:pt x="60" y="168"/>
                  </a:lnTo>
                  <a:lnTo>
                    <a:pt x="68" y="162"/>
                  </a:lnTo>
                  <a:lnTo>
                    <a:pt x="76" y="156"/>
                  </a:lnTo>
                  <a:lnTo>
                    <a:pt x="82" y="146"/>
                  </a:lnTo>
                  <a:lnTo>
                    <a:pt x="88" y="136"/>
                  </a:lnTo>
                  <a:lnTo>
                    <a:pt x="94" y="124"/>
                  </a:lnTo>
                  <a:lnTo>
                    <a:pt x="98" y="112"/>
                  </a:lnTo>
                  <a:lnTo>
                    <a:pt x="102" y="98"/>
                  </a:lnTo>
                  <a:lnTo>
                    <a:pt x="102" y="98"/>
                  </a:lnTo>
                  <a:lnTo>
                    <a:pt x="104" y="80"/>
                  </a:lnTo>
                  <a:lnTo>
                    <a:pt x="104" y="64"/>
                  </a:lnTo>
                  <a:lnTo>
                    <a:pt x="102" y="48"/>
                  </a:lnTo>
                  <a:lnTo>
                    <a:pt x="100" y="34"/>
                  </a:lnTo>
                  <a:lnTo>
                    <a:pt x="94" y="22"/>
                  </a:lnTo>
                  <a:lnTo>
                    <a:pt x="88" y="12"/>
                  </a:lnTo>
                  <a:lnTo>
                    <a:pt x="80" y="6"/>
                  </a:lnTo>
                  <a:lnTo>
                    <a:pt x="70" y="2"/>
                  </a:lnTo>
                  <a:lnTo>
                    <a:pt x="7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3" name="Freeform 96"/>
            <p:cNvSpPr>
              <a:spLocks/>
            </p:cNvSpPr>
            <p:nvPr/>
          </p:nvSpPr>
          <p:spPr bwMode="auto">
            <a:xfrm>
              <a:off x="3016" y="2044"/>
              <a:ext cx="102" cy="110"/>
            </a:xfrm>
            <a:custGeom>
              <a:avLst/>
              <a:gdLst>
                <a:gd name="T0" fmla="*/ 64 w 102"/>
                <a:gd name="T1" fmla="*/ 16 h 110"/>
                <a:gd name="T2" fmla="*/ 64 w 102"/>
                <a:gd name="T3" fmla="*/ 16 h 110"/>
                <a:gd name="T4" fmla="*/ 74 w 102"/>
                <a:gd name="T5" fmla="*/ 20 h 110"/>
                <a:gd name="T6" fmla="*/ 82 w 102"/>
                <a:gd name="T7" fmla="*/ 26 h 110"/>
                <a:gd name="T8" fmla="*/ 88 w 102"/>
                <a:gd name="T9" fmla="*/ 36 h 110"/>
                <a:gd name="T10" fmla="*/ 94 w 102"/>
                <a:gd name="T11" fmla="*/ 48 h 110"/>
                <a:gd name="T12" fmla="*/ 98 w 102"/>
                <a:gd name="T13" fmla="*/ 62 h 110"/>
                <a:gd name="T14" fmla="*/ 98 w 102"/>
                <a:gd name="T15" fmla="*/ 76 h 110"/>
                <a:gd name="T16" fmla="*/ 98 w 102"/>
                <a:gd name="T17" fmla="*/ 92 h 110"/>
                <a:gd name="T18" fmla="*/ 96 w 102"/>
                <a:gd name="T19" fmla="*/ 110 h 110"/>
                <a:gd name="T20" fmla="*/ 96 w 102"/>
                <a:gd name="T21" fmla="*/ 110 h 110"/>
                <a:gd name="T22" fmla="*/ 100 w 102"/>
                <a:gd name="T23" fmla="*/ 98 h 110"/>
                <a:gd name="T24" fmla="*/ 100 w 102"/>
                <a:gd name="T25" fmla="*/ 98 h 110"/>
                <a:gd name="T26" fmla="*/ 102 w 102"/>
                <a:gd name="T27" fmla="*/ 80 h 110"/>
                <a:gd name="T28" fmla="*/ 102 w 102"/>
                <a:gd name="T29" fmla="*/ 64 h 110"/>
                <a:gd name="T30" fmla="*/ 100 w 102"/>
                <a:gd name="T31" fmla="*/ 48 h 110"/>
                <a:gd name="T32" fmla="*/ 98 w 102"/>
                <a:gd name="T33" fmla="*/ 34 h 110"/>
                <a:gd name="T34" fmla="*/ 92 w 102"/>
                <a:gd name="T35" fmla="*/ 22 h 110"/>
                <a:gd name="T36" fmla="*/ 86 w 102"/>
                <a:gd name="T37" fmla="*/ 12 h 110"/>
                <a:gd name="T38" fmla="*/ 78 w 102"/>
                <a:gd name="T39" fmla="*/ 6 h 110"/>
                <a:gd name="T40" fmla="*/ 68 w 102"/>
                <a:gd name="T41" fmla="*/ 2 h 110"/>
                <a:gd name="T42" fmla="*/ 68 w 102"/>
                <a:gd name="T43" fmla="*/ 2 h 110"/>
                <a:gd name="T44" fmla="*/ 58 w 102"/>
                <a:gd name="T45" fmla="*/ 0 h 110"/>
                <a:gd name="T46" fmla="*/ 46 w 102"/>
                <a:gd name="T47" fmla="*/ 4 h 110"/>
                <a:gd name="T48" fmla="*/ 36 w 102"/>
                <a:gd name="T49" fmla="*/ 10 h 110"/>
                <a:gd name="T50" fmla="*/ 28 w 102"/>
                <a:gd name="T51" fmla="*/ 18 h 110"/>
                <a:gd name="T52" fmla="*/ 18 w 102"/>
                <a:gd name="T53" fmla="*/ 30 h 110"/>
                <a:gd name="T54" fmla="*/ 12 w 102"/>
                <a:gd name="T55" fmla="*/ 44 h 110"/>
                <a:gd name="T56" fmla="*/ 4 w 102"/>
                <a:gd name="T57" fmla="*/ 60 h 110"/>
                <a:gd name="T58" fmla="*/ 0 w 102"/>
                <a:gd name="T59" fmla="*/ 76 h 110"/>
                <a:gd name="T60" fmla="*/ 0 w 102"/>
                <a:gd name="T61" fmla="*/ 76 h 110"/>
                <a:gd name="T62" fmla="*/ 0 w 102"/>
                <a:gd name="T63" fmla="*/ 80 h 110"/>
                <a:gd name="T64" fmla="*/ 0 w 102"/>
                <a:gd name="T65" fmla="*/ 80 h 110"/>
                <a:gd name="T66" fmla="*/ 4 w 102"/>
                <a:gd name="T67" fmla="*/ 66 h 110"/>
                <a:gd name="T68" fmla="*/ 12 w 102"/>
                <a:gd name="T69" fmla="*/ 52 h 110"/>
                <a:gd name="T70" fmla="*/ 18 w 102"/>
                <a:gd name="T71" fmla="*/ 40 h 110"/>
                <a:gd name="T72" fmla="*/ 26 w 102"/>
                <a:gd name="T73" fmla="*/ 30 h 110"/>
                <a:gd name="T74" fmla="*/ 36 w 102"/>
                <a:gd name="T75" fmla="*/ 24 h 110"/>
                <a:gd name="T76" fmla="*/ 46 w 102"/>
                <a:gd name="T77" fmla="*/ 18 h 110"/>
                <a:gd name="T78" fmla="*/ 54 w 102"/>
                <a:gd name="T79" fmla="*/ 16 h 110"/>
                <a:gd name="T80" fmla="*/ 64 w 102"/>
                <a:gd name="T81" fmla="*/ 16 h 110"/>
                <a:gd name="T82" fmla="*/ 64 w 102"/>
                <a:gd name="T83" fmla="*/ 1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10">
                  <a:moveTo>
                    <a:pt x="64" y="16"/>
                  </a:moveTo>
                  <a:lnTo>
                    <a:pt x="64" y="16"/>
                  </a:lnTo>
                  <a:lnTo>
                    <a:pt x="74" y="20"/>
                  </a:lnTo>
                  <a:lnTo>
                    <a:pt x="82" y="26"/>
                  </a:lnTo>
                  <a:lnTo>
                    <a:pt x="88" y="36"/>
                  </a:lnTo>
                  <a:lnTo>
                    <a:pt x="94" y="48"/>
                  </a:lnTo>
                  <a:lnTo>
                    <a:pt x="98" y="62"/>
                  </a:lnTo>
                  <a:lnTo>
                    <a:pt x="98" y="76"/>
                  </a:lnTo>
                  <a:lnTo>
                    <a:pt x="98" y="92"/>
                  </a:lnTo>
                  <a:lnTo>
                    <a:pt x="96" y="110"/>
                  </a:lnTo>
                  <a:lnTo>
                    <a:pt x="96" y="110"/>
                  </a:lnTo>
                  <a:lnTo>
                    <a:pt x="100" y="98"/>
                  </a:lnTo>
                  <a:lnTo>
                    <a:pt x="100" y="98"/>
                  </a:lnTo>
                  <a:lnTo>
                    <a:pt x="102" y="80"/>
                  </a:lnTo>
                  <a:lnTo>
                    <a:pt x="102" y="64"/>
                  </a:lnTo>
                  <a:lnTo>
                    <a:pt x="100" y="48"/>
                  </a:lnTo>
                  <a:lnTo>
                    <a:pt x="98" y="34"/>
                  </a:lnTo>
                  <a:lnTo>
                    <a:pt x="92" y="22"/>
                  </a:lnTo>
                  <a:lnTo>
                    <a:pt x="86" y="12"/>
                  </a:lnTo>
                  <a:lnTo>
                    <a:pt x="78" y="6"/>
                  </a:lnTo>
                  <a:lnTo>
                    <a:pt x="68" y="2"/>
                  </a:lnTo>
                  <a:lnTo>
                    <a:pt x="68" y="2"/>
                  </a:lnTo>
                  <a:lnTo>
                    <a:pt x="58" y="0"/>
                  </a:lnTo>
                  <a:lnTo>
                    <a:pt x="46" y="4"/>
                  </a:lnTo>
                  <a:lnTo>
                    <a:pt x="36" y="10"/>
                  </a:lnTo>
                  <a:lnTo>
                    <a:pt x="28" y="18"/>
                  </a:lnTo>
                  <a:lnTo>
                    <a:pt x="18" y="30"/>
                  </a:lnTo>
                  <a:lnTo>
                    <a:pt x="12" y="44"/>
                  </a:lnTo>
                  <a:lnTo>
                    <a:pt x="4" y="60"/>
                  </a:lnTo>
                  <a:lnTo>
                    <a:pt x="0" y="76"/>
                  </a:lnTo>
                  <a:lnTo>
                    <a:pt x="0" y="76"/>
                  </a:lnTo>
                  <a:lnTo>
                    <a:pt x="0" y="80"/>
                  </a:lnTo>
                  <a:lnTo>
                    <a:pt x="0" y="80"/>
                  </a:lnTo>
                  <a:lnTo>
                    <a:pt x="4" y="66"/>
                  </a:lnTo>
                  <a:lnTo>
                    <a:pt x="12" y="52"/>
                  </a:lnTo>
                  <a:lnTo>
                    <a:pt x="18" y="40"/>
                  </a:lnTo>
                  <a:lnTo>
                    <a:pt x="26" y="30"/>
                  </a:lnTo>
                  <a:lnTo>
                    <a:pt x="36" y="24"/>
                  </a:lnTo>
                  <a:lnTo>
                    <a:pt x="46" y="18"/>
                  </a:lnTo>
                  <a:lnTo>
                    <a:pt x="54" y="16"/>
                  </a:lnTo>
                  <a:lnTo>
                    <a:pt x="64" y="16"/>
                  </a:lnTo>
                  <a:lnTo>
                    <a:pt x="64" y="1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4" name="Freeform 97"/>
            <p:cNvSpPr>
              <a:spLocks/>
            </p:cNvSpPr>
            <p:nvPr/>
          </p:nvSpPr>
          <p:spPr bwMode="auto">
            <a:xfrm>
              <a:off x="3030" y="2044"/>
              <a:ext cx="78" cy="102"/>
            </a:xfrm>
            <a:custGeom>
              <a:avLst/>
              <a:gdLst>
                <a:gd name="T0" fmla="*/ 76 w 78"/>
                <a:gd name="T1" fmla="*/ 60 h 102"/>
                <a:gd name="T2" fmla="*/ 76 w 78"/>
                <a:gd name="T3" fmla="*/ 60 h 102"/>
                <a:gd name="T4" fmla="*/ 74 w 78"/>
                <a:gd name="T5" fmla="*/ 70 h 102"/>
                <a:gd name="T6" fmla="*/ 68 w 78"/>
                <a:gd name="T7" fmla="*/ 80 h 102"/>
                <a:gd name="T8" fmla="*/ 64 w 78"/>
                <a:gd name="T9" fmla="*/ 88 h 102"/>
                <a:gd name="T10" fmla="*/ 56 w 78"/>
                <a:gd name="T11" fmla="*/ 94 h 102"/>
                <a:gd name="T12" fmla="*/ 50 w 78"/>
                <a:gd name="T13" fmla="*/ 98 h 102"/>
                <a:gd name="T14" fmla="*/ 42 w 78"/>
                <a:gd name="T15" fmla="*/ 102 h 102"/>
                <a:gd name="T16" fmla="*/ 34 w 78"/>
                <a:gd name="T17" fmla="*/ 102 h 102"/>
                <a:gd name="T18" fmla="*/ 26 w 78"/>
                <a:gd name="T19" fmla="*/ 102 h 102"/>
                <a:gd name="T20" fmla="*/ 26 w 78"/>
                <a:gd name="T21" fmla="*/ 102 h 102"/>
                <a:gd name="T22" fmla="*/ 20 w 78"/>
                <a:gd name="T23" fmla="*/ 98 h 102"/>
                <a:gd name="T24" fmla="*/ 14 w 78"/>
                <a:gd name="T25" fmla="*/ 94 h 102"/>
                <a:gd name="T26" fmla="*/ 8 w 78"/>
                <a:gd name="T27" fmla="*/ 88 h 102"/>
                <a:gd name="T28" fmla="*/ 4 w 78"/>
                <a:gd name="T29" fmla="*/ 80 h 102"/>
                <a:gd name="T30" fmla="*/ 2 w 78"/>
                <a:gd name="T31" fmla="*/ 72 h 102"/>
                <a:gd name="T32" fmla="*/ 0 w 78"/>
                <a:gd name="T33" fmla="*/ 62 h 102"/>
                <a:gd name="T34" fmla="*/ 0 w 78"/>
                <a:gd name="T35" fmla="*/ 52 h 102"/>
                <a:gd name="T36" fmla="*/ 2 w 78"/>
                <a:gd name="T37" fmla="*/ 42 h 102"/>
                <a:gd name="T38" fmla="*/ 2 w 78"/>
                <a:gd name="T39" fmla="*/ 42 h 102"/>
                <a:gd name="T40" fmla="*/ 6 w 78"/>
                <a:gd name="T41" fmla="*/ 32 h 102"/>
                <a:gd name="T42" fmla="*/ 10 w 78"/>
                <a:gd name="T43" fmla="*/ 24 h 102"/>
                <a:gd name="T44" fmla="*/ 16 w 78"/>
                <a:gd name="T45" fmla="*/ 16 h 102"/>
                <a:gd name="T46" fmla="*/ 22 w 78"/>
                <a:gd name="T47" fmla="*/ 10 h 102"/>
                <a:gd name="T48" fmla="*/ 30 w 78"/>
                <a:gd name="T49" fmla="*/ 4 h 102"/>
                <a:gd name="T50" fmla="*/ 36 w 78"/>
                <a:gd name="T51" fmla="*/ 2 h 102"/>
                <a:gd name="T52" fmla="*/ 44 w 78"/>
                <a:gd name="T53" fmla="*/ 0 h 102"/>
                <a:gd name="T54" fmla="*/ 52 w 78"/>
                <a:gd name="T55" fmla="*/ 2 h 102"/>
                <a:gd name="T56" fmla="*/ 52 w 78"/>
                <a:gd name="T57" fmla="*/ 2 h 102"/>
                <a:gd name="T58" fmla="*/ 60 w 78"/>
                <a:gd name="T59" fmla="*/ 4 h 102"/>
                <a:gd name="T60" fmla="*/ 66 w 78"/>
                <a:gd name="T61" fmla="*/ 8 h 102"/>
                <a:gd name="T62" fmla="*/ 70 w 78"/>
                <a:gd name="T63" fmla="*/ 16 h 102"/>
                <a:gd name="T64" fmla="*/ 74 w 78"/>
                <a:gd name="T65" fmla="*/ 22 h 102"/>
                <a:gd name="T66" fmla="*/ 78 w 78"/>
                <a:gd name="T67" fmla="*/ 32 h 102"/>
                <a:gd name="T68" fmla="*/ 78 w 78"/>
                <a:gd name="T69" fmla="*/ 40 h 102"/>
                <a:gd name="T70" fmla="*/ 78 w 78"/>
                <a:gd name="T71" fmla="*/ 50 h 102"/>
                <a:gd name="T72" fmla="*/ 76 w 78"/>
                <a:gd name="T73" fmla="*/ 60 h 102"/>
                <a:gd name="T74" fmla="*/ 76 w 78"/>
                <a:gd name="T75"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02">
                  <a:moveTo>
                    <a:pt x="76" y="60"/>
                  </a:moveTo>
                  <a:lnTo>
                    <a:pt x="76" y="60"/>
                  </a:lnTo>
                  <a:lnTo>
                    <a:pt x="74" y="70"/>
                  </a:lnTo>
                  <a:lnTo>
                    <a:pt x="68" y="80"/>
                  </a:lnTo>
                  <a:lnTo>
                    <a:pt x="64" y="88"/>
                  </a:lnTo>
                  <a:lnTo>
                    <a:pt x="56" y="94"/>
                  </a:lnTo>
                  <a:lnTo>
                    <a:pt x="50" y="98"/>
                  </a:lnTo>
                  <a:lnTo>
                    <a:pt x="42" y="102"/>
                  </a:lnTo>
                  <a:lnTo>
                    <a:pt x="34" y="102"/>
                  </a:lnTo>
                  <a:lnTo>
                    <a:pt x="26" y="102"/>
                  </a:lnTo>
                  <a:lnTo>
                    <a:pt x="26" y="102"/>
                  </a:lnTo>
                  <a:lnTo>
                    <a:pt x="20" y="98"/>
                  </a:lnTo>
                  <a:lnTo>
                    <a:pt x="14" y="94"/>
                  </a:lnTo>
                  <a:lnTo>
                    <a:pt x="8" y="88"/>
                  </a:lnTo>
                  <a:lnTo>
                    <a:pt x="4" y="80"/>
                  </a:lnTo>
                  <a:lnTo>
                    <a:pt x="2" y="72"/>
                  </a:lnTo>
                  <a:lnTo>
                    <a:pt x="0" y="62"/>
                  </a:lnTo>
                  <a:lnTo>
                    <a:pt x="0" y="52"/>
                  </a:lnTo>
                  <a:lnTo>
                    <a:pt x="2" y="42"/>
                  </a:lnTo>
                  <a:lnTo>
                    <a:pt x="2" y="42"/>
                  </a:lnTo>
                  <a:lnTo>
                    <a:pt x="6" y="32"/>
                  </a:lnTo>
                  <a:lnTo>
                    <a:pt x="10" y="24"/>
                  </a:lnTo>
                  <a:lnTo>
                    <a:pt x="16" y="16"/>
                  </a:lnTo>
                  <a:lnTo>
                    <a:pt x="22" y="10"/>
                  </a:lnTo>
                  <a:lnTo>
                    <a:pt x="30" y="4"/>
                  </a:lnTo>
                  <a:lnTo>
                    <a:pt x="36" y="2"/>
                  </a:lnTo>
                  <a:lnTo>
                    <a:pt x="44" y="0"/>
                  </a:lnTo>
                  <a:lnTo>
                    <a:pt x="52" y="2"/>
                  </a:lnTo>
                  <a:lnTo>
                    <a:pt x="52" y="2"/>
                  </a:lnTo>
                  <a:lnTo>
                    <a:pt x="60" y="4"/>
                  </a:lnTo>
                  <a:lnTo>
                    <a:pt x="66" y="8"/>
                  </a:lnTo>
                  <a:lnTo>
                    <a:pt x="70" y="16"/>
                  </a:lnTo>
                  <a:lnTo>
                    <a:pt x="74" y="22"/>
                  </a:lnTo>
                  <a:lnTo>
                    <a:pt x="78" y="32"/>
                  </a:lnTo>
                  <a:lnTo>
                    <a:pt x="78" y="40"/>
                  </a:lnTo>
                  <a:lnTo>
                    <a:pt x="78" y="50"/>
                  </a:lnTo>
                  <a:lnTo>
                    <a:pt x="76" y="60"/>
                  </a:lnTo>
                  <a:lnTo>
                    <a:pt x="76" y="60"/>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5" name="Freeform 98"/>
            <p:cNvSpPr>
              <a:spLocks/>
            </p:cNvSpPr>
            <p:nvPr/>
          </p:nvSpPr>
          <p:spPr bwMode="auto">
            <a:xfrm>
              <a:off x="3038" y="2054"/>
              <a:ext cx="62" cy="82"/>
            </a:xfrm>
            <a:custGeom>
              <a:avLst/>
              <a:gdLst>
                <a:gd name="T0" fmla="*/ 62 w 62"/>
                <a:gd name="T1" fmla="*/ 48 h 82"/>
                <a:gd name="T2" fmla="*/ 62 w 62"/>
                <a:gd name="T3" fmla="*/ 48 h 82"/>
                <a:gd name="T4" fmla="*/ 58 w 62"/>
                <a:gd name="T5" fmla="*/ 56 h 82"/>
                <a:gd name="T6" fmla="*/ 54 w 62"/>
                <a:gd name="T7" fmla="*/ 64 h 82"/>
                <a:gd name="T8" fmla="*/ 50 w 62"/>
                <a:gd name="T9" fmla="*/ 70 h 82"/>
                <a:gd name="T10" fmla="*/ 46 w 62"/>
                <a:gd name="T11" fmla="*/ 76 h 82"/>
                <a:gd name="T12" fmla="*/ 40 w 62"/>
                <a:gd name="T13" fmla="*/ 78 h 82"/>
                <a:gd name="T14" fmla="*/ 34 w 62"/>
                <a:gd name="T15" fmla="*/ 82 h 82"/>
                <a:gd name="T16" fmla="*/ 28 w 62"/>
                <a:gd name="T17" fmla="*/ 82 h 82"/>
                <a:gd name="T18" fmla="*/ 22 w 62"/>
                <a:gd name="T19" fmla="*/ 82 h 82"/>
                <a:gd name="T20" fmla="*/ 22 w 62"/>
                <a:gd name="T21" fmla="*/ 82 h 82"/>
                <a:gd name="T22" fmla="*/ 16 w 62"/>
                <a:gd name="T23" fmla="*/ 78 h 82"/>
                <a:gd name="T24" fmla="*/ 10 w 62"/>
                <a:gd name="T25" fmla="*/ 76 h 82"/>
                <a:gd name="T26" fmla="*/ 6 w 62"/>
                <a:gd name="T27" fmla="*/ 70 h 82"/>
                <a:gd name="T28" fmla="*/ 2 w 62"/>
                <a:gd name="T29" fmla="*/ 64 h 82"/>
                <a:gd name="T30" fmla="*/ 0 w 62"/>
                <a:gd name="T31" fmla="*/ 58 h 82"/>
                <a:gd name="T32" fmla="*/ 0 w 62"/>
                <a:gd name="T33" fmla="*/ 50 h 82"/>
                <a:gd name="T34" fmla="*/ 0 w 62"/>
                <a:gd name="T35" fmla="*/ 42 h 82"/>
                <a:gd name="T36" fmla="*/ 2 w 62"/>
                <a:gd name="T37" fmla="*/ 34 h 82"/>
                <a:gd name="T38" fmla="*/ 2 w 62"/>
                <a:gd name="T39" fmla="*/ 34 h 82"/>
                <a:gd name="T40" fmla="*/ 4 w 62"/>
                <a:gd name="T41" fmla="*/ 26 h 82"/>
                <a:gd name="T42" fmla="*/ 8 w 62"/>
                <a:gd name="T43" fmla="*/ 18 h 82"/>
                <a:gd name="T44" fmla="*/ 12 w 62"/>
                <a:gd name="T45" fmla="*/ 12 h 82"/>
                <a:gd name="T46" fmla="*/ 18 w 62"/>
                <a:gd name="T47" fmla="*/ 8 h 82"/>
                <a:gd name="T48" fmla="*/ 24 w 62"/>
                <a:gd name="T49" fmla="*/ 4 h 82"/>
                <a:gd name="T50" fmla="*/ 30 w 62"/>
                <a:gd name="T51" fmla="*/ 2 h 82"/>
                <a:gd name="T52" fmla="*/ 36 w 62"/>
                <a:gd name="T53" fmla="*/ 0 h 82"/>
                <a:gd name="T54" fmla="*/ 42 w 62"/>
                <a:gd name="T55" fmla="*/ 2 h 82"/>
                <a:gd name="T56" fmla="*/ 42 w 62"/>
                <a:gd name="T57" fmla="*/ 2 h 82"/>
                <a:gd name="T58" fmla="*/ 48 w 62"/>
                <a:gd name="T59" fmla="*/ 4 h 82"/>
                <a:gd name="T60" fmla="*/ 52 w 62"/>
                <a:gd name="T61" fmla="*/ 8 h 82"/>
                <a:gd name="T62" fmla="*/ 56 w 62"/>
                <a:gd name="T63" fmla="*/ 12 h 82"/>
                <a:gd name="T64" fmla="*/ 60 w 62"/>
                <a:gd name="T65" fmla="*/ 18 h 82"/>
                <a:gd name="T66" fmla="*/ 62 w 62"/>
                <a:gd name="T67" fmla="*/ 26 h 82"/>
                <a:gd name="T68" fmla="*/ 62 w 62"/>
                <a:gd name="T69" fmla="*/ 32 h 82"/>
                <a:gd name="T70" fmla="*/ 62 w 62"/>
                <a:gd name="T71" fmla="*/ 40 h 82"/>
                <a:gd name="T72" fmla="*/ 62 w 62"/>
                <a:gd name="T73" fmla="*/ 48 h 82"/>
                <a:gd name="T74" fmla="*/ 62 w 62"/>
                <a:gd name="T75" fmla="*/ 4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82">
                  <a:moveTo>
                    <a:pt x="62" y="48"/>
                  </a:moveTo>
                  <a:lnTo>
                    <a:pt x="62" y="48"/>
                  </a:lnTo>
                  <a:lnTo>
                    <a:pt x="58" y="56"/>
                  </a:lnTo>
                  <a:lnTo>
                    <a:pt x="54" y="64"/>
                  </a:lnTo>
                  <a:lnTo>
                    <a:pt x="50" y="70"/>
                  </a:lnTo>
                  <a:lnTo>
                    <a:pt x="46" y="76"/>
                  </a:lnTo>
                  <a:lnTo>
                    <a:pt x="40" y="78"/>
                  </a:lnTo>
                  <a:lnTo>
                    <a:pt x="34" y="82"/>
                  </a:lnTo>
                  <a:lnTo>
                    <a:pt x="28" y="82"/>
                  </a:lnTo>
                  <a:lnTo>
                    <a:pt x="22" y="82"/>
                  </a:lnTo>
                  <a:lnTo>
                    <a:pt x="22" y="82"/>
                  </a:lnTo>
                  <a:lnTo>
                    <a:pt x="16" y="78"/>
                  </a:lnTo>
                  <a:lnTo>
                    <a:pt x="10" y="76"/>
                  </a:lnTo>
                  <a:lnTo>
                    <a:pt x="6" y="70"/>
                  </a:lnTo>
                  <a:lnTo>
                    <a:pt x="2" y="64"/>
                  </a:lnTo>
                  <a:lnTo>
                    <a:pt x="0" y="58"/>
                  </a:lnTo>
                  <a:lnTo>
                    <a:pt x="0" y="50"/>
                  </a:lnTo>
                  <a:lnTo>
                    <a:pt x="0" y="42"/>
                  </a:lnTo>
                  <a:lnTo>
                    <a:pt x="2" y="34"/>
                  </a:lnTo>
                  <a:lnTo>
                    <a:pt x="2" y="34"/>
                  </a:lnTo>
                  <a:lnTo>
                    <a:pt x="4" y="26"/>
                  </a:lnTo>
                  <a:lnTo>
                    <a:pt x="8" y="18"/>
                  </a:lnTo>
                  <a:lnTo>
                    <a:pt x="12" y="12"/>
                  </a:lnTo>
                  <a:lnTo>
                    <a:pt x="18" y="8"/>
                  </a:lnTo>
                  <a:lnTo>
                    <a:pt x="24" y="4"/>
                  </a:lnTo>
                  <a:lnTo>
                    <a:pt x="30" y="2"/>
                  </a:lnTo>
                  <a:lnTo>
                    <a:pt x="36" y="0"/>
                  </a:lnTo>
                  <a:lnTo>
                    <a:pt x="42" y="2"/>
                  </a:lnTo>
                  <a:lnTo>
                    <a:pt x="42" y="2"/>
                  </a:lnTo>
                  <a:lnTo>
                    <a:pt x="48" y="4"/>
                  </a:lnTo>
                  <a:lnTo>
                    <a:pt x="52" y="8"/>
                  </a:lnTo>
                  <a:lnTo>
                    <a:pt x="56" y="12"/>
                  </a:lnTo>
                  <a:lnTo>
                    <a:pt x="60" y="18"/>
                  </a:lnTo>
                  <a:lnTo>
                    <a:pt x="62" y="26"/>
                  </a:lnTo>
                  <a:lnTo>
                    <a:pt x="62" y="32"/>
                  </a:lnTo>
                  <a:lnTo>
                    <a:pt x="62" y="40"/>
                  </a:lnTo>
                  <a:lnTo>
                    <a:pt x="62" y="48"/>
                  </a:lnTo>
                  <a:lnTo>
                    <a:pt x="62" y="48"/>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6" name="Freeform 99"/>
            <p:cNvSpPr>
              <a:spLocks/>
            </p:cNvSpPr>
            <p:nvPr/>
          </p:nvSpPr>
          <p:spPr bwMode="auto">
            <a:xfrm>
              <a:off x="3048" y="2072"/>
              <a:ext cx="42" cy="50"/>
            </a:xfrm>
            <a:custGeom>
              <a:avLst/>
              <a:gdLst>
                <a:gd name="T0" fmla="*/ 40 w 42"/>
                <a:gd name="T1" fmla="*/ 30 h 50"/>
                <a:gd name="T2" fmla="*/ 40 w 42"/>
                <a:gd name="T3" fmla="*/ 30 h 50"/>
                <a:gd name="T4" fmla="*/ 36 w 42"/>
                <a:gd name="T5" fmla="*/ 40 h 50"/>
                <a:gd name="T6" fmla="*/ 30 w 42"/>
                <a:gd name="T7" fmla="*/ 46 h 50"/>
                <a:gd name="T8" fmla="*/ 22 w 42"/>
                <a:gd name="T9" fmla="*/ 50 h 50"/>
                <a:gd name="T10" fmla="*/ 14 w 42"/>
                <a:gd name="T11" fmla="*/ 50 h 50"/>
                <a:gd name="T12" fmla="*/ 14 w 42"/>
                <a:gd name="T13" fmla="*/ 50 h 50"/>
                <a:gd name="T14" fmla="*/ 8 w 42"/>
                <a:gd name="T15" fmla="*/ 46 h 50"/>
                <a:gd name="T16" fmla="*/ 2 w 42"/>
                <a:gd name="T17" fmla="*/ 38 h 50"/>
                <a:gd name="T18" fmla="*/ 0 w 42"/>
                <a:gd name="T19" fmla="*/ 30 h 50"/>
                <a:gd name="T20" fmla="*/ 2 w 42"/>
                <a:gd name="T21" fmla="*/ 20 h 50"/>
                <a:gd name="T22" fmla="*/ 2 w 42"/>
                <a:gd name="T23" fmla="*/ 20 h 50"/>
                <a:gd name="T24" fmla="*/ 6 w 42"/>
                <a:gd name="T25" fmla="*/ 10 h 50"/>
                <a:gd name="T26" fmla="*/ 12 w 42"/>
                <a:gd name="T27" fmla="*/ 4 h 50"/>
                <a:gd name="T28" fmla="*/ 20 w 42"/>
                <a:gd name="T29" fmla="*/ 0 h 50"/>
                <a:gd name="T30" fmla="*/ 28 w 42"/>
                <a:gd name="T31" fmla="*/ 0 h 50"/>
                <a:gd name="T32" fmla="*/ 28 w 42"/>
                <a:gd name="T33" fmla="*/ 0 h 50"/>
                <a:gd name="T34" fmla="*/ 34 w 42"/>
                <a:gd name="T35" fmla="*/ 4 h 50"/>
                <a:gd name="T36" fmla="*/ 40 w 42"/>
                <a:gd name="T37" fmla="*/ 10 h 50"/>
                <a:gd name="T38" fmla="*/ 42 w 42"/>
                <a:gd name="T39" fmla="*/ 20 h 50"/>
                <a:gd name="T40" fmla="*/ 40 w 42"/>
                <a:gd name="T41" fmla="*/ 30 h 50"/>
                <a:gd name="T42" fmla="*/ 40 w 42"/>
                <a:gd name="T43"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50">
                  <a:moveTo>
                    <a:pt x="40" y="30"/>
                  </a:moveTo>
                  <a:lnTo>
                    <a:pt x="40" y="30"/>
                  </a:lnTo>
                  <a:lnTo>
                    <a:pt x="36" y="40"/>
                  </a:lnTo>
                  <a:lnTo>
                    <a:pt x="30" y="46"/>
                  </a:lnTo>
                  <a:lnTo>
                    <a:pt x="22" y="50"/>
                  </a:lnTo>
                  <a:lnTo>
                    <a:pt x="14" y="50"/>
                  </a:lnTo>
                  <a:lnTo>
                    <a:pt x="14" y="50"/>
                  </a:lnTo>
                  <a:lnTo>
                    <a:pt x="8" y="46"/>
                  </a:lnTo>
                  <a:lnTo>
                    <a:pt x="2" y="38"/>
                  </a:lnTo>
                  <a:lnTo>
                    <a:pt x="0" y="30"/>
                  </a:lnTo>
                  <a:lnTo>
                    <a:pt x="2" y="20"/>
                  </a:lnTo>
                  <a:lnTo>
                    <a:pt x="2" y="20"/>
                  </a:lnTo>
                  <a:lnTo>
                    <a:pt x="6" y="10"/>
                  </a:lnTo>
                  <a:lnTo>
                    <a:pt x="12" y="4"/>
                  </a:lnTo>
                  <a:lnTo>
                    <a:pt x="20" y="0"/>
                  </a:lnTo>
                  <a:lnTo>
                    <a:pt x="28" y="0"/>
                  </a:lnTo>
                  <a:lnTo>
                    <a:pt x="28" y="0"/>
                  </a:lnTo>
                  <a:lnTo>
                    <a:pt x="34" y="4"/>
                  </a:lnTo>
                  <a:lnTo>
                    <a:pt x="40" y="10"/>
                  </a:lnTo>
                  <a:lnTo>
                    <a:pt x="42" y="20"/>
                  </a:lnTo>
                  <a:lnTo>
                    <a:pt x="40" y="30"/>
                  </a:lnTo>
                  <a:lnTo>
                    <a:pt x="4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7" name="Freeform 100"/>
            <p:cNvSpPr>
              <a:spLocks/>
            </p:cNvSpPr>
            <p:nvPr/>
          </p:nvSpPr>
          <p:spPr bwMode="auto">
            <a:xfrm>
              <a:off x="3056" y="2068"/>
              <a:ext cx="16" cy="20"/>
            </a:xfrm>
            <a:custGeom>
              <a:avLst/>
              <a:gdLst>
                <a:gd name="T0" fmla="*/ 16 w 16"/>
                <a:gd name="T1" fmla="*/ 10 h 20"/>
                <a:gd name="T2" fmla="*/ 16 w 16"/>
                <a:gd name="T3" fmla="*/ 10 h 20"/>
                <a:gd name="T4" fmla="*/ 14 w 16"/>
                <a:gd name="T5" fmla="*/ 14 h 20"/>
                <a:gd name="T6" fmla="*/ 12 w 16"/>
                <a:gd name="T7" fmla="*/ 18 h 20"/>
                <a:gd name="T8" fmla="*/ 10 w 16"/>
                <a:gd name="T9" fmla="*/ 20 h 20"/>
                <a:gd name="T10" fmla="*/ 6 w 16"/>
                <a:gd name="T11" fmla="*/ 20 h 20"/>
                <a:gd name="T12" fmla="*/ 6 w 16"/>
                <a:gd name="T13" fmla="*/ 20 h 20"/>
                <a:gd name="T14" fmla="*/ 4 w 16"/>
                <a:gd name="T15" fmla="*/ 18 h 20"/>
                <a:gd name="T16" fmla="*/ 2 w 16"/>
                <a:gd name="T17" fmla="*/ 16 h 20"/>
                <a:gd name="T18" fmla="*/ 0 w 16"/>
                <a:gd name="T19" fmla="*/ 12 h 20"/>
                <a:gd name="T20" fmla="*/ 0 w 16"/>
                <a:gd name="T21" fmla="*/ 8 h 20"/>
                <a:gd name="T22" fmla="*/ 0 w 16"/>
                <a:gd name="T23" fmla="*/ 8 h 20"/>
                <a:gd name="T24" fmla="*/ 2 w 16"/>
                <a:gd name="T25" fmla="*/ 4 h 20"/>
                <a:gd name="T26" fmla="*/ 4 w 16"/>
                <a:gd name="T27" fmla="*/ 2 h 20"/>
                <a:gd name="T28" fmla="*/ 6 w 16"/>
                <a:gd name="T29" fmla="*/ 0 h 20"/>
                <a:gd name="T30" fmla="*/ 10 w 16"/>
                <a:gd name="T31" fmla="*/ 0 h 20"/>
                <a:gd name="T32" fmla="*/ 10 w 16"/>
                <a:gd name="T33" fmla="*/ 0 h 20"/>
                <a:gd name="T34" fmla="*/ 12 w 16"/>
                <a:gd name="T35" fmla="*/ 0 h 20"/>
                <a:gd name="T36" fmla="*/ 14 w 16"/>
                <a:gd name="T37" fmla="*/ 4 h 20"/>
                <a:gd name="T38" fmla="*/ 16 w 16"/>
                <a:gd name="T39" fmla="*/ 6 h 20"/>
                <a:gd name="T40" fmla="*/ 16 w 16"/>
                <a:gd name="T41" fmla="*/ 10 h 20"/>
                <a:gd name="T42" fmla="*/ 16 w 16"/>
                <a:gd name="T4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0">
                  <a:moveTo>
                    <a:pt x="16" y="10"/>
                  </a:moveTo>
                  <a:lnTo>
                    <a:pt x="16" y="10"/>
                  </a:lnTo>
                  <a:lnTo>
                    <a:pt x="14" y="14"/>
                  </a:lnTo>
                  <a:lnTo>
                    <a:pt x="12" y="18"/>
                  </a:lnTo>
                  <a:lnTo>
                    <a:pt x="10" y="20"/>
                  </a:lnTo>
                  <a:lnTo>
                    <a:pt x="6" y="20"/>
                  </a:lnTo>
                  <a:lnTo>
                    <a:pt x="6" y="20"/>
                  </a:lnTo>
                  <a:lnTo>
                    <a:pt x="4" y="18"/>
                  </a:lnTo>
                  <a:lnTo>
                    <a:pt x="2" y="16"/>
                  </a:lnTo>
                  <a:lnTo>
                    <a:pt x="0" y="12"/>
                  </a:lnTo>
                  <a:lnTo>
                    <a:pt x="0" y="8"/>
                  </a:lnTo>
                  <a:lnTo>
                    <a:pt x="0" y="8"/>
                  </a:lnTo>
                  <a:lnTo>
                    <a:pt x="2" y="4"/>
                  </a:lnTo>
                  <a:lnTo>
                    <a:pt x="4" y="2"/>
                  </a:lnTo>
                  <a:lnTo>
                    <a:pt x="6" y="0"/>
                  </a:lnTo>
                  <a:lnTo>
                    <a:pt x="10" y="0"/>
                  </a:lnTo>
                  <a:lnTo>
                    <a:pt x="10" y="0"/>
                  </a:lnTo>
                  <a:lnTo>
                    <a:pt x="12" y="0"/>
                  </a:lnTo>
                  <a:lnTo>
                    <a:pt x="14" y="4"/>
                  </a:lnTo>
                  <a:lnTo>
                    <a:pt x="16" y="6"/>
                  </a:lnTo>
                  <a:lnTo>
                    <a:pt x="16" y="10"/>
                  </a:lnTo>
                  <a:lnTo>
                    <a:pt x="1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8" name="Freeform 101"/>
            <p:cNvSpPr>
              <a:spLocks/>
            </p:cNvSpPr>
            <p:nvPr/>
          </p:nvSpPr>
          <p:spPr bwMode="auto">
            <a:xfrm>
              <a:off x="3074" y="2108"/>
              <a:ext cx="10" cy="10"/>
            </a:xfrm>
            <a:custGeom>
              <a:avLst/>
              <a:gdLst>
                <a:gd name="T0" fmla="*/ 6 w 10"/>
                <a:gd name="T1" fmla="*/ 0 h 10"/>
                <a:gd name="T2" fmla="*/ 6 w 10"/>
                <a:gd name="T3" fmla="*/ 0 h 10"/>
                <a:gd name="T4" fmla="*/ 8 w 10"/>
                <a:gd name="T5" fmla="*/ 2 h 10"/>
                <a:gd name="T6" fmla="*/ 10 w 10"/>
                <a:gd name="T7" fmla="*/ 6 h 10"/>
                <a:gd name="T8" fmla="*/ 10 w 10"/>
                <a:gd name="T9" fmla="*/ 6 h 10"/>
                <a:gd name="T10" fmla="*/ 8 w 10"/>
                <a:gd name="T11" fmla="*/ 10 h 10"/>
                <a:gd name="T12" fmla="*/ 6 w 10"/>
                <a:gd name="T13" fmla="*/ 10 h 10"/>
                <a:gd name="T14" fmla="*/ 6 w 10"/>
                <a:gd name="T15" fmla="*/ 10 h 10"/>
                <a:gd name="T16" fmla="*/ 2 w 10"/>
                <a:gd name="T17" fmla="*/ 10 h 10"/>
                <a:gd name="T18" fmla="*/ 0 w 10"/>
                <a:gd name="T19" fmla="*/ 6 h 10"/>
                <a:gd name="T20" fmla="*/ 0 w 10"/>
                <a:gd name="T21" fmla="*/ 6 h 10"/>
                <a:gd name="T22" fmla="*/ 2 w 10"/>
                <a:gd name="T23" fmla="*/ 2 h 10"/>
                <a:gd name="T24" fmla="*/ 6 w 10"/>
                <a:gd name="T25" fmla="*/ 0 h 10"/>
                <a:gd name="T26" fmla="*/ 6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6" y="0"/>
                  </a:moveTo>
                  <a:lnTo>
                    <a:pt x="6" y="0"/>
                  </a:lnTo>
                  <a:lnTo>
                    <a:pt x="8" y="2"/>
                  </a:lnTo>
                  <a:lnTo>
                    <a:pt x="10" y="6"/>
                  </a:lnTo>
                  <a:lnTo>
                    <a:pt x="10" y="6"/>
                  </a:lnTo>
                  <a:lnTo>
                    <a:pt x="8" y="10"/>
                  </a:lnTo>
                  <a:lnTo>
                    <a:pt x="6" y="10"/>
                  </a:lnTo>
                  <a:lnTo>
                    <a:pt x="6" y="10"/>
                  </a:lnTo>
                  <a:lnTo>
                    <a:pt x="2" y="10"/>
                  </a:lnTo>
                  <a:lnTo>
                    <a:pt x="0" y="6"/>
                  </a:lnTo>
                  <a:lnTo>
                    <a:pt x="0" y="6"/>
                  </a:lnTo>
                  <a:lnTo>
                    <a:pt x="2" y="2"/>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9" name="Freeform 102"/>
            <p:cNvSpPr>
              <a:spLocks/>
            </p:cNvSpPr>
            <p:nvPr/>
          </p:nvSpPr>
          <p:spPr bwMode="auto">
            <a:xfrm>
              <a:off x="2994" y="2182"/>
              <a:ext cx="108" cy="56"/>
            </a:xfrm>
            <a:custGeom>
              <a:avLst/>
              <a:gdLst>
                <a:gd name="T0" fmla="*/ 108 w 108"/>
                <a:gd name="T1" fmla="*/ 44 h 56"/>
                <a:gd name="T2" fmla="*/ 108 w 108"/>
                <a:gd name="T3" fmla="*/ 44 h 56"/>
                <a:gd name="T4" fmla="*/ 108 w 108"/>
                <a:gd name="T5" fmla="*/ 38 h 56"/>
                <a:gd name="T6" fmla="*/ 102 w 108"/>
                <a:gd name="T7" fmla="*/ 26 h 56"/>
                <a:gd name="T8" fmla="*/ 98 w 108"/>
                <a:gd name="T9" fmla="*/ 20 h 56"/>
                <a:gd name="T10" fmla="*/ 92 w 108"/>
                <a:gd name="T11" fmla="*/ 14 h 56"/>
                <a:gd name="T12" fmla="*/ 84 w 108"/>
                <a:gd name="T13" fmla="*/ 10 h 56"/>
                <a:gd name="T14" fmla="*/ 72 w 108"/>
                <a:gd name="T15" fmla="*/ 6 h 56"/>
                <a:gd name="T16" fmla="*/ 72 w 108"/>
                <a:gd name="T17" fmla="*/ 6 h 56"/>
                <a:gd name="T18" fmla="*/ 42 w 108"/>
                <a:gd name="T19" fmla="*/ 0 h 56"/>
                <a:gd name="T20" fmla="*/ 34 w 108"/>
                <a:gd name="T21" fmla="*/ 0 h 56"/>
                <a:gd name="T22" fmla="*/ 26 w 108"/>
                <a:gd name="T23" fmla="*/ 0 h 56"/>
                <a:gd name="T24" fmla="*/ 26 w 108"/>
                <a:gd name="T25" fmla="*/ 0 h 56"/>
                <a:gd name="T26" fmla="*/ 16 w 108"/>
                <a:gd name="T27" fmla="*/ 2 h 56"/>
                <a:gd name="T28" fmla="*/ 8 w 108"/>
                <a:gd name="T29" fmla="*/ 6 h 56"/>
                <a:gd name="T30" fmla="*/ 0 w 108"/>
                <a:gd name="T31" fmla="*/ 10 h 56"/>
                <a:gd name="T32" fmla="*/ 0 w 108"/>
                <a:gd name="T33" fmla="*/ 10 h 56"/>
                <a:gd name="T34" fmla="*/ 2 w 108"/>
                <a:gd name="T35" fmla="*/ 14 h 56"/>
                <a:gd name="T36" fmla="*/ 8 w 108"/>
                <a:gd name="T37" fmla="*/ 26 h 56"/>
                <a:gd name="T38" fmla="*/ 14 w 108"/>
                <a:gd name="T39" fmla="*/ 34 h 56"/>
                <a:gd name="T40" fmla="*/ 20 w 108"/>
                <a:gd name="T41" fmla="*/ 40 h 56"/>
                <a:gd name="T42" fmla="*/ 26 w 108"/>
                <a:gd name="T43" fmla="*/ 46 h 56"/>
                <a:gd name="T44" fmla="*/ 36 w 108"/>
                <a:gd name="T45" fmla="*/ 50 h 56"/>
                <a:gd name="T46" fmla="*/ 36 w 108"/>
                <a:gd name="T47" fmla="*/ 50 h 56"/>
                <a:gd name="T48" fmla="*/ 62 w 108"/>
                <a:gd name="T49" fmla="*/ 56 h 56"/>
                <a:gd name="T50" fmla="*/ 70 w 108"/>
                <a:gd name="T51" fmla="*/ 56 h 56"/>
                <a:gd name="T52" fmla="*/ 80 w 108"/>
                <a:gd name="T53" fmla="*/ 54 h 56"/>
                <a:gd name="T54" fmla="*/ 80 w 108"/>
                <a:gd name="T55" fmla="*/ 54 h 56"/>
                <a:gd name="T56" fmla="*/ 100 w 108"/>
                <a:gd name="T57" fmla="*/ 48 h 56"/>
                <a:gd name="T58" fmla="*/ 108 w 108"/>
                <a:gd name="T59" fmla="*/ 44 h 56"/>
                <a:gd name="T60" fmla="*/ 108 w 108"/>
                <a:gd name="T61"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56">
                  <a:moveTo>
                    <a:pt x="108" y="44"/>
                  </a:moveTo>
                  <a:lnTo>
                    <a:pt x="108" y="44"/>
                  </a:lnTo>
                  <a:lnTo>
                    <a:pt x="108" y="38"/>
                  </a:lnTo>
                  <a:lnTo>
                    <a:pt x="102" y="26"/>
                  </a:lnTo>
                  <a:lnTo>
                    <a:pt x="98" y="20"/>
                  </a:lnTo>
                  <a:lnTo>
                    <a:pt x="92" y="14"/>
                  </a:lnTo>
                  <a:lnTo>
                    <a:pt x="84" y="10"/>
                  </a:lnTo>
                  <a:lnTo>
                    <a:pt x="72" y="6"/>
                  </a:lnTo>
                  <a:lnTo>
                    <a:pt x="72" y="6"/>
                  </a:lnTo>
                  <a:lnTo>
                    <a:pt x="42" y="0"/>
                  </a:lnTo>
                  <a:lnTo>
                    <a:pt x="34" y="0"/>
                  </a:lnTo>
                  <a:lnTo>
                    <a:pt x="26" y="0"/>
                  </a:lnTo>
                  <a:lnTo>
                    <a:pt x="26" y="0"/>
                  </a:lnTo>
                  <a:lnTo>
                    <a:pt x="16" y="2"/>
                  </a:lnTo>
                  <a:lnTo>
                    <a:pt x="8" y="6"/>
                  </a:lnTo>
                  <a:lnTo>
                    <a:pt x="0" y="10"/>
                  </a:lnTo>
                  <a:lnTo>
                    <a:pt x="0" y="10"/>
                  </a:lnTo>
                  <a:lnTo>
                    <a:pt x="2" y="14"/>
                  </a:lnTo>
                  <a:lnTo>
                    <a:pt x="8" y="26"/>
                  </a:lnTo>
                  <a:lnTo>
                    <a:pt x="14" y="34"/>
                  </a:lnTo>
                  <a:lnTo>
                    <a:pt x="20" y="40"/>
                  </a:lnTo>
                  <a:lnTo>
                    <a:pt x="26" y="46"/>
                  </a:lnTo>
                  <a:lnTo>
                    <a:pt x="36" y="50"/>
                  </a:lnTo>
                  <a:lnTo>
                    <a:pt x="36" y="50"/>
                  </a:lnTo>
                  <a:lnTo>
                    <a:pt x="62" y="56"/>
                  </a:lnTo>
                  <a:lnTo>
                    <a:pt x="70" y="56"/>
                  </a:lnTo>
                  <a:lnTo>
                    <a:pt x="80" y="54"/>
                  </a:lnTo>
                  <a:lnTo>
                    <a:pt x="80" y="54"/>
                  </a:lnTo>
                  <a:lnTo>
                    <a:pt x="100" y="48"/>
                  </a:lnTo>
                  <a:lnTo>
                    <a:pt x="108" y="44"/>
                  </a:lnTo>
                  <a:lnTo>
                    <a:pt x="108" y="44"/>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0" name="Freeform 103"/>
            <p:cNvSpPr>
              <a:spLocks/>
            </p:cNvSpPr>
            <p:nvPr/>
          </p:nvSpPr>
          <p:spPr bwMode="auto">
            <a:xfrm>
              <a:off x="2994" y="2180"/>
              <a:ext cx="116" cy="42"/>
            </a:xfrm>
            <a:custGeom>
              <a:avLst/>
              <a:gdLst>
                <a:gd name="T0" fmla="*/ 0 w 116"/>
                <a:gd name="T1" fmla="*/ 10 h 42"/>
                <a:gd name="T2" fmla="*/ 0 w 116"/>
                <a:gd name="T3" fmla="*/ 10 h 42"/>
                <a:gd name="T4" fmla="*/ 12 w 116"/>
                <a:gd name="T5" fmla="*/ 6 h 42"/>
                <a:gd name="T6" fmla="*/ 26 w 116"/>
                <a:gd name="T7" fmla="*/ 2 h 42"/>
                <a:gd name="T8" fmla="*/ 42 w 116"/>
                <a:gd name="T9" fmla="*/ 0 h 42"/>
                <a:gd name="T10" fmla="*/ 62 w 116"/>
                <a:gd name="T11" fmla="*/ 2 h 42"/>
                <a:gd name="T12" fmla="*/ 70 w 116"/>
                <a:gd name="T13" fmla="*/ 4 h 42"/>
                <a:gd name="T14" fmla="*/ 80 w 116"/>
                <a:gd name="T15" fmla="*/ 8 h 42"/>
                <a:gd name="T16" fmla="*/ 90 w 116"/>
                <a:gd name="T17" fmla="*/ 14 h 42"/>
                <a:gd name="T18" fmla="*/ 98 w 116"/>
                <a:gd name="T19" fmla="*/ 20 h 42"/>
                <a:gd name="T20" fmla="*/ 108 w 116"/>
                <a:gd name="T21" fmla="*/ 30 h 42"/>
                <a:gd name="T22" fmla="*/ 116 w 116"/>
                <a:gd name="T23" fmla="*/ 42 h 42"/>
                <a:gd name="T24" fmla="*/ 116 w 116"/>
                <a:gd name="T25" fmla="*/ 42 h 42"/>
                <a:gd name="T26" fmla="*/ 110 w 116"/>
                <a:gd name="T27" fmla="*/ 34 h 42"/>
                <a:gd name="T28" fmla="*/ 102 w 116"/>
                <a:gd name="T29" fmla="*/ 28 h 42"/>
                <a:gd name="T30" fmla="*/ 90 w 116"/>
                <a:gd name="T31" fmla="*/ 20 h 42"/>
                <a:gd name="T32" fmla="*/ 74 w 116"/>
                <a:gd name="T33" fmla="*/ 12 h 42"/>
                <a:gd name="T34" fmla="*/ 54 w 116"/>
                <a:gd name="T35" fmla="*/ 8 h 42"/>
                <a:gd name="T36" fmla="*/ 30 w 116"/>
                <a:gd name="T37" fmla="*/ 6 h 42"/>
                <a:gd name="T38" fmla="*/ 16 w 116"/>
                <a:gd name="T39" fmla="*/ 8 h 42"/>
                <a:gd name="T40" fmla="*/ 0 w 116"/>
                <a:gd name="T41" fmla="*/ 10 h 42"/>
                <a:gd name="T42" fmla="*/ 0 w 116"/>
                <a:gd name="T43"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42">
                  <a:moveTo>
                    <a:pt x="0" y="10"/>
                  </a:moveTo>
                  <a:lnTo>
                    <a:pt x="0" y="10"/>
                  </a:lnTo>
                  <a:lnTo>
                    <a:pt x="12" y="6"/>
                  </a:lnTo>
                  <a:lnTo>
                    <a:pt x="26" y="2"/>
                  </a:lnTo>
                  <a:lnTo>
                    <a:pt x="42" y="0"/>
                  </a:lnTo>
                  <a:lnTo>
                    <a:pt x="62" y="2"/>
                  </a:lnTo>
                  <a:lnTo>
                    <a:pt x="70" y="4"/>
                  </a:lnTo>
                  <a:lnTo>
                    <a:pt x="80" y="8"/>
                  </a:lnTo>
                  <a:lnTo>
                    <a:pt x="90" y="14"/>
                  </a:lnTo>
                  <a:lnTo>
                    <a:pt x="98" y="20"/>
                  </a:lnTo>
                  <a:lnTo>
                    <a:pt x="108" y="30"/>
                  </a:lnTo>
                  <a:lnTo>
                    <a:pt x="116" y="42"/>
                  </a:lnTo>
                  <a:lnTo>
                    <a:pt x="116" y="42"/>
                  </a:lnTo>
                  <a:lnTo>
                    <a:pt x="110" y="34"/>
                  </a:lnTo>
                  <a:lnTo>
                    <a:pt x="102" y="28"/>
                  </a:lnTo>
                  <a:lnTo>
                    <a:pt x="90" y="20"/>
                  </a:lnTo>
                  <a:lnTo>
                    <a:pt x="74" y="12"/>
                  </a:lnTo>
                  <a:lnTo>
                    <a:pt x="54" y="8"/>
                  </a:lnTo>
                  <a:lnTo>
                    <a:pt x="30" y="6"/>
                  </a:lnTo>
                  <a:lnTo>
                    <a:pt x="16" y="8"/>
                  </a:lnTo>
                  <a:lnTo>
                    <a:pt x="0" y="10"/>
                  </a:lnTo>
                  <a:lnTo>
                    <a:pt x="0" y="10"/>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1" name="Freeform 104"/>
            <p:cNvSpPr>
              <a:spLocks/>
            </p:cNvSpPr>
            <p:nvPr/>
          </p:nvSpPr>
          <p:spPr bwMode="auto">
            <a:xfrm>
              <a:off x="3014" y="2192"/>
              <a:ext cx="60" cy="38"/>
            </a:xfrm>
            <a:custGeom>
              <a:avLst/>
              <a:gdLst>
                <a:gd name="T0" fmla="*/ 0 w 60"/>
                <a:gd name="T1" fmla="*/ 14 h 38"/>
                <a:gd name="T2" fmla="*/ 0 w 60"/>
                <a:gd name="T3" fmla="*/ 14 h 38"/>
                <a:gd name="T4" fmla="*/ 2 w 60"/>
                <a:gd name="T5" fmla="*/ 22 h 38"/>
                <a:gd name="T6" fmla="*/ 6 w 60"/>
                <a:gd name="T7" fmla="*/ 30 h 38"/>
                <a:gd name="T8" fmla="*/ 16 w 60"/>
                <a:gd name="T9" fmla="*/ 34 h 38"/>
                <a:gd name="T10" fmla="*/ 26 w 60"/>
                <a:gd name="T11" fmla="*/ 38 h 38"/>
                <a:gd name="T12" fmla="*/ 26 w 60"/>
                <a:gd name="T13" fmla="*/ 38 h 38"/>
                <a:gd name="T14" fmla="*/ 38 w 60"/>
                <a:gd name="T15" fmla="*/ 38 h 38"/>
                <a:gd name="T16" fmla="*/ 48 w 60"/>
                <a:gd name="T17" fmla="*/ 36 h 38"/>
                <a:gd name="T18" fmla="*/ 56 w 60"/>
                <a:gd name="T19" fmla="*/ 30 h 38"/>
                <a:gd name="T20" fmla="*/ 60 w 60"/>
                <a:gd name="T21" fmla="*/ 22 h 38"/>
                <a:gd name="T22" fmla="*/ 60 w 60"/>
                <a:gd name="T23" fmla="*/ 22 h 38"/>
                <a:gd name="T24" fmla="*/ 58 w 60"/>
                <a:gd name="T25" fmla="*/ 16 h 38"/>
                <a:gd name="T26" fmla="*/ 52 w 60"/>
                <a:gd name="T27" fmla="*/ 8 h 38"/>
                <a:gd name="T28" fmla="*/ 44 w 60"/>
                <a:gd name="T29" fmla="*/ 2 h 38"/>
                <a:gd name="T30" fmla="*/ 32 w 60"/>
                <a:gd name="T31" fmla="*/ 0 h 38"/>
                <a:gd name="T32" fmla="*/ 32 w 60"/>
                <a:gd name="T33" fmla="*/ 0 h 38"/>
                <a:gd name="T34" fmla="*/ 20 w 60"/>
                <a:gd name="T35" fmla="*/ 0 h 38"/>
                <a:gd name="T36" fmla="*/ 10 w 60"/>
                <a:gd name="T37" fmla="*/ 2 h 38"/>
                <a:gd name="T38" fmla="*/ 4 w 60"/>
                <a:gd name="T39" fmla="*/ 8 h 38"/>
                <a:gd name="T40" fmla="*/ 0 w 60"/>
                <a:gd name="T41" fmla="*/ 14 h 38"/>
                <a:gd name="T42" fmla="*/ 0 w 60"/>
                <a:gd name="T4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8">
                  <a:moveTo>
                    <a:pt x="0" y="14"/>
                  </a:moveTo>
                  <a:lnTo>
                    <a:pt x="0" y="14"/>
                  </a:lnTo>
                  <a:lnTo>
                    <a:pt x="2" y="22"/>
                  </a:lnTo>
                  <a:lnTo>
                    <a:pt x="6" y="30"/>
                  </a:lnTo>
                  <a:lnTo>
                    <a:pt x="16" y="34"/>
                  </a:lnTo>
                  <a:lnTo>
                    <a:pt x="26" y="38"/>
                  </a:lnTo>
                  <a:lnTo>
                    <a:pt x="26" y="38"/>
                  </a:lnTo>
                  <a:lnTo>
                    <a:pt x="38" y="38"/>
                  </a:lnTo>
                  <a:lnTo>
                    <a:pt x="48" y="36"/>
                  </a:lnTo>
                  <a:lnTo>
                    <a:pt x="56" y="30"/>
                  </a:lnTo>
                  <a:lnTo>
                    <a:pt x="60" y="22"/>
                  </a:lnTo>
                  <a:lnTo>
                    <a:pt x="60" y="22"/>
                  </a:lnTo>
                  <a:lnTo>
                    <a:pt x="58" y="16"/>
                  </a:lnTo>
                  <a:lnTo>
                    <a:pt x="52" y="8"/>
                  </a:lnTo>
                  <a:lnTo>
                    <a:pt x="44" y="2"/>
                  </a:lnTo>
                  <a:lnTo>
                    <a:pt x="32" y="0"/>
                  </a:lnTo>
                  <a:lnTo>
                    <a:pt x="32" y="0"/>
                  </a:lnTo>
                  <a:lnTo>
                    <a:pt x="20" y="0"/>
                  </a:lnTo>
                  <a:lnTo>
                    <a:pt x="10" y="2"/>
                  </a:lnTo>
                  <a:lnTo>
                    <a:pt x="4" y="8"/>
                  </a:lnTo>
                  <a:lnTo>
                    <a:pt x="0" y="14"/>
                  </a:lnTo>
                  <a:lnTo>
                    <a:pt x="0" y="1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2" name="Freeform 105"/>
            <p:cNvSpPr>
              <a:spLocks/>
            </p:cNvSpPr>
            <p:nvPr/>
          </p:nvSpPr>
          <p:spPr bwMode="auto">
            <a:xfrm>
              <a:off x="3014" y="2192"/>
              <a:ext cx="58" cy="38"/>
            </a:xfrm>
            <a:custGeom>
              <a:avLst/>
              <a:gdLst>
                <a:gd name="T0" fmla="*/ 58 w 58"/>
                <a:gd name="T1" fmla="*/ 22 h 38"/>
                <a:gd name="T2" fmla="*/ 58 w 58"/>
                <a:gd name="T3" fmla="*/ 22 h 38"/>
                <a:gd name="T4" fmla="*/ 56 w 58"/>
                <a:gd name="T5" fmla="*/ 16 h 38"/>
                <a:gd name="T6" fmla="*/ 52 w 58"/>
                <a:gd name="T7" fmla="*/ 8 h 38"/>
                <a:gd name="T8" fmla="*/ 44 w 58"/>
                <a:gd name="T9" fmla="*/ 4 h 38"/>
                <a:gd name="T10" fmla="*/ 32 w 58"/>
                <a:gd name="T11" fmla="*/ 0 h 38"/>
                <a:gd name="T12" fmla="*/ 32 w 58"/>
                <a:gd name="T13" fmla="*/ 0 h 38"/>
                <a:gd name="T14" fmla="*/ 20 w 58"/>
                <a:gd name="T15" fmla="*/ 0 h 38"/>
                <a:gd name="T16" fmla="*/ 12 w 58"/>
                <a:gd name="T17" fmla="*/ 2 h 38"/>
                <a:gd name="T18" fmla="*/ 4 w 58"/>
                <a:gd name="T19" fmla="*/ 8 h 38"/>
                <a:gd name="T20" fmla="*/ 0 w 58"/>
                <a:gd name="T21" fmla="*/ 14 h 38"/>
                <a:gd name="T22" fmla="*/ 0 w 58"/>
                <a:gd name="T23" fmla="*/ 14 h 38"/>
                <a:gd name="T24" fmla="*/ 2 w 58"/>
                <a:gd name="T25" fmla="*/ 22 h 38"/>
                <a:gd name="T26" fmla="*/ 8 w 58"/>
                <a:gd name="T27" fmla="*/ 28 h 38"/>
                <a:gd name="T28" fmla="*/ 16 w 58"/>
                <a:gd name="T29" fmla="*/ 34 h 38"/>
                <a:gd name="T30" fmla="*/ 28 w 58"/>
                <a:gd name="T31" fmla="*/ 36 h 38"/>
                <a:gd name="T32" fmla="*/ 28 w 58"/>
                <a:gd name="T33" fmla="*/ 36 h 38"/>
                <a:gd name="T34" fmla="*/ 38 w 58"/>
                <a:gd name="T35" fmla="*/ 38 h 38"/>
                <a:gd name="T36" fmla="*/ 48 w 58"/>
                <a:gd name="T37" fmla="*/ 34 h 38"/>
                <a:gd name="T38" fmla="*/ 56 w 58"/>
                <a:gd name="T39" fmla="*/ 30 h 38"/>
                <a:gd name="T40" fmla="*/ 58 w 58"/>
                <a:gd name="T41" fmla="*/ 22 h 38"/>
                <a:gd name="T42" fmla="*/ 58 w 58"/>
                <a:gd name="T43"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 h="38">
                  <a:moveTo>
                    <a:pt x="58" y="22"/>
                  </a:moveTo>
                  <a:lnTo>
                    <a:pt x="58" y="22"/>
                  </a:lnTo>
                  <a:lnTo>
                    <a:pt x="56" y="16"/>
                  </a:lnTo>
                  <a:lnTo>
                    <a:pt x="52" y="8"/>
                  </a:lnTo>
                  <a:lnTo>
                    <a:pt x="44" y="4"/>
                  </a:lnTo>
                  <a:lnTo>
                    <a:pt x="32" y="0"/>
                  </a:lnTo>
                  <a:lnTo>
                    <a:pt x="32" y="0"/>
                  </a:lnTo>
                  <a:lnTo>
                    <a:pt x="20" y="0"/>
                  </a:lnTo>
                  <a:lnTo>
                    <a:pt x="12" y="2"/>
                  </a:lnTo>
                  <a:lnTo>
                    <a:pt x="4" y="8"/>
                  </a:lnTo>
                  <a:lnTo>
                    <a:pt x="0" y="14"/>
                  </a:lnTo>
                  <a:lnTo>
                    <a:pt x="0" y="14"/>
                  </a:lnTo>
                  <a:lnTo>
                    <a:pt x="2" y="22"/>
                  </a:lnTo>
                  <a:lnTo>
                    <a:pt x="8" y="28"/>
                  </a:lnTo>
                  <a:lnTo>
                    <a:pt x="16" y="34"/>
                  </a:lnTo>
                  <a:lnTo>
                    <a:pt x="28" y="36"/>
                  </a:lnTo>
                  <a:lnTo>
                    <a:pt x="28" y="36"/>
                  </a:lnTo>
                  <a:lnTo>
                    <a:pt x="38" y="38"/>
                  </a:lnTo>
                  <a:lnTo>
                    <a:pt x="48" y="34"/>
                  </a:lnTo>
                  <a:lnTo>
                    <a:pt x="56" y="30"/>
                  </a:lnTo>
                  <a:lnTo>
                    <a:pt x="58" y="22"/>
                  </a:lnTo>
                  <a:lnTo>
                    <a:pt x="58" y="22"/>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3" name="Freeform 106"/>
            <p:cNvSpPr>
              <a:spLocks/>
            </p:cNvSpPr>
            <p:nvPr/>
          </p:nvSpPr>
          <p:spPr bwMode="auto">
            <a:xfrm>
              <a:off x="3016" y="2194"/>
              <a:ext cx="56" cy="34"/>
            </a:xfrm>
            <a:custGeom>
              <a:avLst/>
              <a:gdLst>
                <a:gd name="T0" fmla="*/ 56 w 56"/>
                <a:gd name="T1" fmla="*/ 20 h 34"/>
                <a:gd name="T2" fmla="*/ 56 w 56"/>
                <a:gd name="T3" fmla="*/ 20 h 34"/>
                <a:gd name="T4" fmla="*/ 54 w 56"/>
                <a:gd name="T5" fmla="*/ 14 h 34"/>
                <a:gd name="T6" fmla="*/ 48 w 56"/>
                <a:gd name="T7" fmla="*/ 6 h 34"/>
                <a:gd name="T8" fmla="*/ 40 w 56"/>
                <a:gd name="T9" fmla="*/ 2 h 34"/>
                <a:gd name="T10" fmla="*/ 30 w 56"/>
                <a:gd name="T11" fmla="*/ 0 h 34"/>
                <a:gd name="T12" fmla="*/ 30 w 56"/>
                <a:gd name="T13" fmla="*/ 0 h 34"/>
                <a:gd name="T14" fmla="*/ 20 w 56"/>
                <a:gd name="T15" fmla="*/ 0 h 34"/>
                <a:gd name="T16" fmla="*/ 10 w 56"/>
                <a:gd name="T17" fmla="*/ 2 h 34"/>
                <a:gd name="T18" fmla="*/ 4 w 56"/>
                <a:gd name="T19" fmla="*/ 6 h 34"/>
                <a:gd name="T20" fmla="*/ 0 w 56"/>
                <a:gd name="T21" fmla="*/ 12 h 34"/>
                <a:gd name="T22" fmla="*/ 0 w 56"/>
                <a:gd name="T23" fmla="*/ 12 h 34"/>
                <a:gd name="T24" fmla="*/ 2 w 56"/>
                <a:gd name="T25" fmla="*/ 20 h 34"/>
                <a:gd name="T26" fmla="*/ 6 w 56"/>
                <a:gd name="T27" fmla="*/ 26 h 34"/>
                <a:gd name="T28" fmla="*/ 14 w 56"/>
                <a:gd name="T29" fmla="*/ 32 h 34"/>
                <a:gd name="T30" fmla="*/ 26 w 56"/>
                <a:gd name="T31" fmla="*/ 34 h 34"/>
                <a:gd name="T32" fmla="*/ 26 w 56"/>
                <a:gd name="T33" fmla="*/ 34 h 34"/>
                <a:gd name="T34" fmla="*/ 36 w 56"/>
                <a:gd name="T35" fmla="*/ 34 h 34"/>
                <a:gd name="T36" fmla="*/ 46 w 56"/>
                <a:gd name="T37" fmla="*/ 32 h 34"/>
                <a:gd name="T38" fmla="*/ 52 w 56"/>
                <a:gd name="T39" fmla="*/ 28 h 34"/>
                <a:gd name="T40" fmla="*/ 56 w 56"/>
                <a:gd name="T41" fmla="*/ 20 h 34"/>
                <a:gd name="T42" fmla="*/ 56 w 56"/>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4">
                  <a:moveTo>
                    <a:pt x="56" y="20"/>
                  </a:moveTo>
                  <a:lnTo>
                    <a:pt x="56" y="20"/>
                  </a:lnTo>
                  <a:lnTo>
                    <a:pt x="54" y="14"/>
                  </a:lnTo>
                  <a:lnTo>
                    <a:pt x="48" y="6"/>
                  </a:lnTo>
                  <a:lnTo>
                    <a:pt x="40" y="2"/>
                  </a:lnTo>
                  <a:lnTo>
                    <a:pt x="30" y="0"/>
                  </a:lnTo>
                  <a:lnTo>
                    <a:pt x="30" y="0"/>
                  </a:lnTo>
                  <a:lnTo>
                    <a:pt x="20" y="0"/>
                  </a:lnTo>
                  <a:lnTo>
                    <a:pt x="10" y="2"/>
                  </a:lnTo>
                  <a:lnTo>
                    <a:pt x="4" y="6"/>
                  </a:lnTo>
                  <a:lnTo>
                    <a:pt x="0" y="12"/>
                  </a:lnTo>
                  <a:lnTo>
                    <a:pt x="0" y="12"/>
                  </a:lnTo>
                  <a:lnTo>
                    <a:pt x="2" y="20"/>
                  </a:lnTo>
                  <a:lnTo>
                    <a:pt x="6" y="26"/>
                  </a:lnTo>
                  <a:lnTo>
                    <a:pt x="14" y="32"/>
                  </a:lnTo>
                  <a:lnTo>
                    <a:pt x="26" y="34"/>
                  </a:lnTo>
                  <a:lnTo>
                    <a:pt x="26" y="34"/>
                  </a:lnTo>
                  <a:lnTo>
                    <a:pt x="36" y="34"/>
                  </a:lnTo>
                  <a:lnTo>
                    <a:pt x="46" y="32"/>
                  </a:lnTo>
                  <a:lnTo>
                    <a:pt x="52" y="28"/>
                  </a:lnTo>
                  <a:lnTo>
                    <a:pt x="56" y="20"/>
                  </a:lnTo>
                  <a:lnTo>
                    <a:pt x="56" y="20"/>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4" name="Freeform 107"/>
            <p:cNvSpPr>
              <a:spLocks/>
            </p:cNvSpPr>
            <p:nvPr/>
          </p:nvSpPr>
          <p:spPr bwMode="auto">
            <a:xfrm>
              <a:off x="3018" y="2194"/>
              <a:ext cx="52" cy="34"/>
            </a:xfrm>
            <a:custGeom>
              <a:avLst/>
              <a:gdLst>
                <a:gd name="T0" fmla="*/ 52 w 52"/>
                <a:gd name="T1" fmla="*/ 20 h 34"/>
                <a:gd name="T2" fmla="*/ 52 w 52"/>
                <a:gd name="T3" fmla="*/ 20 h 34"/>
                <a:gd name="T4" fmla="*/ 50 w 52"/>
                <a:gd name="T5" fmla="*/ 14 h 34"/>
                <a:gd name="T6" fmla="*/ 46 w 52"/>
                <a:gd name="T7" fmla="*/ 8 h 34"/>
                <a:gd name="T8" fmla="*/ 38 w 52"/>
                <a:gd name="T9" fmla="*/ 2 h 34"/>
                <a:gd name="T10" fmla="*/ 28 w 52"/>
                <a:gd name="T11" fmla="*/ 0 h 34"/>
                <a:gd name="T12" fmla="*/ 28 w 52"/>
                <a:gd name="T13" fmla="*/ 0 h 34"/>
                <a:gd name="T14" fmla="*/ 18 w 52"/>
                <a:gd name="T15" fmla="*/ 0 h 34"/>
                <a:gd name="T16" fmla="*/ 8 w 52"/>
                <a:gd name="T17" fmla="*/ 2 h 34"/>
                <a:gd name="T18" fmla="*/ 2 w 52"/>
                <a:gd name="T19" fmla="*/ 6 h 34"/>
                <a:gd name="T20" fmla="*/ 0 w 52"/>
                <a:gd name="T21" fmla="*/ 14 h 34"/>
                <a:gd name="T22" fmla="*/ 0 w 52"/>
                <a:gd name="T23" fmla="*/ 14 h 34"/>
                <a:gd name="T24" fmla="*/ 0 w 52"/>
                <a:gd name="T25" fmla="*/ 20 h 34"/>
                <a:gd name="T26" fmla="*/ 6 w 52"/>
                <a:gd name="T27" fmla="*/ 26 h 34"/>
                <a:gd name="T28" fmla="*/ 14 w 52"/>
                <a:gd name="T29" fmla="*/ 30 h 34"/>
                <a:gd name="T30" fmla="*/ 24 w 52"/>
                <a:gd name="T31" fmla="*/ 34 h 34"/>
                <a:gd name="T32" fmla="*/ 24 w 52"/>
                <a:gd name="T33" fmla="*/ 34 h 34"/>
                <a:gd name="T34" fmla="*/ 34 w 52"/>
                <a:gd name="T35" fmla="*/ 34 h 34"/>
                <a:gd name="T36" fmla="*/ 42 w 52"/>
                <a:gd name="T37" fmla="*/ 32 h 34"/>
                <a:gd name="T38" fmla="*/ 50 w 52"/>
                <a:gd name="T39" fmla="*/ 26 h 34"/>
                <a:gd name="T40" fmla="*/ 52 w 52"/>
                <a:gd name="T41" fmla="*/ 20 h 34"/>
                <a:gd name="T42" fmla="*/ 52 w 52"/>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34">
                  <a:moveTo>
                    <a:pt x="52" y="20"/>
                  </a:moveTo>
                  <a:lnTo>
                    <a:pt x="52" y="20"/>
                  </a:lnTo>
                  <a:lnTo>
                    <a:pt x="50" y="14"/>
                  </a:lnTo>
                  <a:lnTo>
                    <a:pt x="46" y="8"/>
                  </a:lnTo>
                  <a:lnTo>
                    <a:pt x="38" y="2"/>
                  </a:lnTo>
                  <a:lnTo>
                    <a:pt x="28" y="0"/>
                  </a:lnTo>
                  <a:lnTo>
                    <a:pt x="28" y="0"/>
                  </a:lnTo>
                  <a:lnTo>
                    <a:pt x="18" y="0"/>
                  </a:lnTo>
                  <a:lnTo>
                    <a:pt x="8" y="2"/>
                  </a:lnTo>
                  <a:lnTo>
                    <a:pt x="2" y="6"/>
                  </a:lnTo>
                  <a:lnTo>
                    <a:pt x="0" y="14"/>
                  </a:lnTo>
                  <a:lnTo>
                    <a:pt x="0" y="14"/>
                  </a:lnTo>
                  <a:lnTo>
                    <a:pt x="0" y="20"/>
                  </a:lnTo>
                  <a:lnTo>
                    <a:pt x="6" y="26"/>
                  </a:lnTo>
                  <a:lnTo>
                    <a:pt x="14" y="30"/>
                  </a:lnTo>
                  <a:lnTo>
                    <a:pt x="24" y="34"/>
                  </a:lnTo>
                  <a:lnTo>
                    <a:pt x="24" y="34"/>
                  </a:lnTo>
                  <a:lnTo>
                    <a:pt x="34" y="34"/>
                  </a:lnTo>
                  <a:lnTo>
                    <a:pt x="42" y="32"/>
                  </a:lnTo>
                  <a:lnTo>
                    <a:pt x="50" y="26"/>
                  </a:lnTo>
                  <a:lnTo>
                    <a:pt x="52" y="20"/>
                  </a:lnTo>
                  <a:lnTo>
                    <a:pt x="52" y="2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5" name="Freeform 108"/>
            <p:cNvSpPr>
              <a:spLocks/>
            </p:cNvSpPr>
            <p:nvPr/>
          </p:nvSpPr>
          <p:spPr bwMode="auto">
            <a:xfrm>
              <a:off x="3018" y="2194"/>
              <a:ext cx="50" cy="32"/>
            </a:xfrm>
            <a:custGeom>
              <a:avLst/>
              <a:gdLst>
                <a:gd name="T0" fmla="*/ 50 w 50"/>
                <a:gd name="T1" fmla="*/ 20 h 32"/>
                <a:gd name="T2" fmla="*/ 50 w 50"/>
                <a:gd name="T3" fmla="*/ 20 h 32"/>
                <a:gd name="T4" fmla="*/ 50 w 50"/>
                <a:gd name="T5" fmla="*/ 14 h 32"/>
                <a:gd name="T6" fmla="*/ 46 w 50"/>
                <a:gd name="T7" fmla="*/ 8 h 32"/>
                <a:gd name="T8" fmla="*/ 38 w 50"/>
                <a:gd name="T9" fmla="*/ 4 h 32"/>
                <a:gd name="T10" fmla="*/ 28 w 50"/>
                <a:gd name="T11" fmla="*/ 0 h 32"/>
                <a:gd name="T12" fmla="*/ 28 w 50"/>
                <a:gd name="T13" fmla="*/ 0 h 32"/>
                <a:gd name="T14" fmla="*/ 18 w 50"/>
                <a:gd name="T15" fmla="*/ 0 h 32"/>
                <a:gd name="T16" fmla="*/ 10 w 50"/>
                <a:gd name="T17" fmla="*/ 2 h 32"/>
                <a:gd name="T18" fmla="*/ 4 w 50"/>
                <a:gd name="T19" fmla="*/ 8 h 32"/>
                <a:gd name="T20" fmla="*/ 0 w 50"/>
                <a:gd name="T21" fmla="*/ 14 h 32"/>
                <a:gd name="T22" fmla="*/ 0 w 50"/>
                <a:gd name="T23" fmla="*/ 14 h 32"/>
                <a:gd name="T24" fmla="*/ 2 w 50"/>
                <a:gd name="T25" fmla="*/ 20 h 32"/>
                <a:gd name="T26" fmla="*/ 6 w 50"/>
                <a:gd name="T27" fmla="*/ 26 h 32"/>
                <a:gd name="T28" fmla="*/ 14 w 50"/>
                <a:gd name="T29" fmla="*/ 30 h 32"/>
                <a:gd name="T30" fmla="*/ 24 w 50"/>
                <a:gd name="T31" fmla="*/ 32 h 32"/>
                <a:gd name="T32" fmla="*/ 24 w 50"/>
                <a:gd name="T33" fmla="*/ 32 h 32"/>
                <a:gd name="T34" fmla="*/ 34 w 50"/>
                <a:gd name="T35" fmla="*/ 32 h 32"/>
                <a:gd name="T36" fmla="*/ 42 w 50"/>
                <a:gd name="T37" fmla="*/ 30 h 32"/>
                <a:gd name="T38" fmla="*/ 48 w 50"/>
                <a:gd name="T39" fmla="*/ 26 h 32"/>
                <a:gd name="T40" fmla="*/ 50 w 50"/>
                <a:gd name="T41" fmla="*/ 20 h 32"/>
                <a:gd name="T42" fmla="*/ 50 w 50"/>
                <a:gd name="T4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32">
                  <a:moveTo>
                    <a:pt x="50" y="20"/>
                  </a:moveTo>
                  <a:lnTo>
                    <a:pt x="50" y="20"/>
                  </a:lnTo>
                  <a:lnTo>
                    <a:pt x="50" y="14"/>
                  </a:lnTo>
                  <a:lnTo>
                    <a:pt x="46" y="8"/>
                  </a:lnTo>
                  <a:lnTo>
                    <a:pt x="38" y="4"/>
                  </a:lnTo>
                  <a:lnTo>
                    <a:pt x="28" y="0"/>
                  </a:lnTo>
                  <a:lnTo>
                    <a:pt x="28" y="0"/>
                  </a:lnTo>
                  <a:lnTo>
                    <a:pt x="18" y="0"/>
                  </a:lnTo>
                  <a:lnTo>
                    <a:pt x="10" y="2"/>
                  </a:lnTo>
                  <a:lnTo>
                    <a:pt x="4" y="8"/>
                  </a:lnTo>
                  <a:lnTo>
                    <a:pt x="0" y="14"/>
                  </a:lnTo>
                  <a:lnTo>
                    <a:pt x="0" y="14"/>
                  </a:lnTo>
                  <a:lnTo>
                    <a:pt x="2" y="20"/>
                  </a:lnTo>
                  <a:lnTo>
                    <a:pt x="6" y="26"/>
                  </a:lnTo>
                  <a:lnTo>
                    <a:pt x="14" y="30"/>
                  </a:lnTo>
                  <a:lnTo>
                    <a:pt x="24" y="32"/>
                  </a:lnTo>
                  <a:lnTo>
                    <a:pt x="24" y="32"/>
                  </a:lnTo>
                  <a:lnTo>
                    <a:pt x="34" y="32"/>
                  </a:lnTo>
                  <a:lnTo>
                    <a:pt x="42" y="30"/>
                  </a:lnTo>
                  <a:lnTo>
                    <a:pt x="48" y="26"/>
                  </a:lnTo>
                  <a:lnTo>
                    <a:pt x="50" y="20"/>
                  </a:lnTo>
                  <a:lnTo>
                    <a:pt x="50" y="2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6" name="Freeform 109"/>
            <p:cNvSpPr>
              <a:spLocks/>
            </p:cNvSpPr>
            <p:nvPr/>
          </p:nvSpPr>
          <p:spPr bwMode="auto">
            <a:xfrm>
              <a:off x="3020" y="2196"/>
              <a:ext cx="48" cy="30"/>
            </a:xfrm>
            <a:custGeom>
              <a:avLst/>
              <a:gdLst>
                <a:gd name="T0" fmla="*/ 48 w 48"/>
                <a:gd name="T1" fmla="*/ 18 h 30"/>
                <a:gd name="T2" fmla="*/ 48 w 48"/>
                <a:gd name="T3" fmla="*/ 18 h 30"/>
                <a:gd name="T4" fmla="*/ 46 w 48"/>
                <a:gd name="T5" fmla="*/ 12 h 30"/>
                <a:gd name="T6" fmla="*/ 42 w 48"/>
                <a:gd name="T7" fmla="*/ 6 h 30"/>
                <a:gd name="T8" fmla="*/ 34 w 48"/>
                <a:gd name="T9" fmla="*/ 2 h 30"/>
                <a:gd name="T10" fmla="*/ 26 w 48"/>
                <a:gd name="T11" fmla="*/ 0 h 30"/>
                <a:gd name="T12" fmla="*/ 26 w 48"/>
                <a:gd name="T13" fmla="*/ 0 h 30"/>
                <a:gd name="T14" fmla="*/ 16 w 48"/>
                <a:gd name="T15" fmla="*/ 0 h 30"/>
                <a:gd name="T16" fmla="*/ 8 w 48"/>
                <a:gd name="T17" fmla="*/ 2 h 30"/>
                <a:gd name="T18" fmla="*/ 2 w 48"/>
                <a:gd name="T19" fmla="*/ 6 h 30"/>
                <a:gd name="T20" fmla="*/ 0 w 48"/>
                <a:gd name="T21" fmla="*/ 12 h 30"/>
                <a:gd name="T22" fmla="*/ 0 w 48"/>
                <a:gd name="T23" fmla="*/ 12 h 30"/>
                <a:gd name="T24" fmla="*/ 0 w 48"/>
                <a:gd name="T25" fmla="*/ 18 h 30"/>
                <a:gd name="T26" fmla="*/ 4 w 48"/>
                <a:gd name="T27" fmla="*/ 24 h 30"/>
                <a:gd name="T28" fmla="*/ 12 w 48"/>
                <a:gd name="T29" fmla="*/ 28 h 30"/>
                <a:gd name="T30" fmla="*/ 22 w 48"/>
                <a:gd name="T31" fmla="*/ 30 h 30"/>
                <a:gd name="T32" fmla="*/ 22 w 48"/>
                <a:gd name="T33" fmla="*/ 30 h 30"/>
                <a:gd name="T34" fmla="*/ 32 w 48"/>
                <a:gd name="T35" fmla="*/ 30 h 30"/>
                <a:gd name="T36" fmla="*/ 40 w 48"/>
                <a:gd name="T37" fmla="*/ 28 h 30"/>
                <a:gd name="T38" fmla="*/ 46 w 48"/>
                <a:gd name="T39" fmla="*/ 24 h 30"/>
                <a:gd name="T40" fmla="*/ 48 w 48"/>
                <a:gd name="T41" fmla="*/ 18 h 30"/>
                <a:gd name="T42" fmla="*/ 48 w 48"/>
                <a:gd name="T4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0">
                  <a:moveTo>
                    <a:pt x="48" y="18"/>
                  </a:moveTo>
                  <a:lnTo>
                    <a:pt x="48" y="18"/>
                  </a:lnTo>
                  <a:lnTo>
                    <a:pt x="46" y="12"/>
                  </a:lnTo>
                  <a:lnTo>
                    <a:pt x="42" y="6"/>
                  </a:lnTo>
                  <a:lnTo>
                    <a:pt x="34" y="2"/>
                  </a:lnTo>
                  <a:lnTo>
                    <a:pt x="26" y="0"/>
                  </a:lnTo>
                  <a:lnTo>
                    <a:pt x="26" y="0"/>
                  </a:lnTo>
                  <a:lnTo>
                    <a:pt x="16" y="0"/>
                  </a:lnTo>
                  <a:lnTo>
                    <a:pt x="8" y="2"/>
                  </a:lnTo>
                  <a:lnTo>
                    <a:pt x="2" y="6"/>
                  </a:lnTo>
                  <a:lnTo>
                    <a:pt x="0" y="12"/>
                  </a:lnTo>
                  <a:lnTo>
                    <a:pt x="0" y="12"/>
                  </a:lnTo>
                  <a:lnTo>
                    <a:pt x="0" y="18"/>
                  </a:lnTo>
                  <a:lnTo>
                    <a:pt x="4" y="24"/>
                  </a:lnTo>
                  <a:lnTo>
                    <a:pt x="12" y="28"/>
                  </a:lnTo>
                  <a:lnTo>
                    <a:pt x="22" y="30"/>
                  </a:lnTo>
                  <a:lnTo>
                    <a:pt x="22" y="30"/>
                  </a:lnTo>
                  <a:lnTo>
                    <a:pt x="32" y="30"/>
                  </a:lnTo>
                  <a:lnTo>
                    <a:pt x="40" y="28"/>
                  </a:lnTo>
                  <a:lnTo>
                    <a:pt x="46" y="24"/>
                  </a:lnTo>
                  <a:lnTo>
                    <a:pt x="48" y="18"/>
                  </a:lnTo>
                  <a:lnTo>
                    <a:pt x="48" y="18"/>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7" name="Freeform 110"/>
            <p:cNvSpPr>
              <a:spLocks/>
            </p:cNvSpPr>
            <p:nvPr/>
          </p:nvSpPr>
          <p:spPr bwMode="auto">
            <a:xfrm>
              <a:off x="3020" y="2196"/>
              <a:ext cx="46" cy="30"/>
            </a:xfrm>
            <a:custGeom>
              <a:avLst/>
              <a:gdLst>
                <a:gd name="T0" fmla="*/ 46 w 46"/>
                <a:gd name="T1" fmla="*/ 18 h 30"/>
                <a:gd name="T2" fmla="*/ 46 w 46"/>
                <a:gd name="T3" fmla="*/ 18 h 30"/>
                <a:gd name="T4" fmla="*/ 46 w 46"/>
                <a:gd name="T5" fmla="*/ 12 h 30"/>
                <a:gd name="T6" fmla="*/ 42 w 46"/>
                <a:gd name="T7" fmla="*/ 6 h 30"/>
                <a:gd name="T8" fmla="*/ 34 w 46"/>
                <a:gd name="T9" fmla="*/ 2 h 30"/>
                <a:gd name="T10" fmla="*/ 26 w 46"/>
                <a:gd name="T11" fmla="*/ 0 h 30"/>
                <a:gd name="T12" fmla="*/ 26 w 46"/>
                <a:gd name="T13" fmla="*/ 0 h 30"/>
                <a:gd name="T14" fmla="*/ 16 w 46"/>
                <a:gd name="T15" fmla="*/ 0 h 30"/>
                <a:gd name="T16" fmla="*/ 8 w 46"/>
                <a:gd name="T17" fmla="*/ 2 h 30"/>
                <a:gd name="T18" fmla="*/ 4 w 46"/>
                <a:gd name="T19" fmla="*/ 6 h 30"/>
                <a:gd name="T20" fmla="*/ 0 w 46"/>
                <a:gd name="T21" fmla="*/ 12 h 30"/>
                <a:gd name="T22" fmla="*/ 0 w 46"/>
                <a:gd name="T23" fmla="*/ 12 h 30"/>
                <a:gd name="T24" fmla="*/ 2 w 46"/>
                <a:gd name="T25" fmla="*/ 18 h 30"/>
                <a:gd name="T26" fmla="*/ 6 w 46"/>
                <a:gd name="T27" fmla="*/ 22 h 30"/>
                <a:gd name="T28" fmla="*/ 12 w 46"/>
                <a:gd name="T29" fmla="*/ 28 h 30"/>
                <a:gd name="T30" fmla="*/ 22 w 46"/>
                <a:gd name="T31" fmla="*/ 30 h 30"/>
                <a:gd name="T32" fmla="*/ 22 w 46"/>
                <a:gd name="T33" fmla="*/ 30 h 30"/>
                <a:gd name="T34" fmla="*/ 30 w 46"/>
                <a:gd name="T35" fmla="*/ 30 h 30"/>
                <a:gd name="T36" fmla="*/ 38 w 46"/>
                <a:gd name="T37" fmla="*/ 28 h 30"/>
                <a:gd name="T38" fmla="*/ 44 w 46"/>
                <a:gd name="T39" fmla="*/ 24 h 30"/>
                <a:gd name="T40" fmla="*/ 46 w 46"/>
                <a:gd name="T41" fmla="*/ 18 h 30"/>
                <a:gd name="T42" fmla="*/ 46 w 46"/>
                <a:gd name="T4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46" y="18"/>
                  </a:moveTo>
                  <a:lnTo>
                    <a:pt x="46" y="18"/>
                  </a:lnTo>
                  <a:lnTo>
                    <a:pt x="46" y="12"/>
                  </a:lnTo>
                  <a:lnTo>
                    <a:pt x="42" y="6"/>
                  </a:lnTo>
                  <a:lnTo>
                    <a:pt x="34" y="2"/>
                  </a:lnTo>
                  <a:lnTo>
                    <a:pt x="26" y="0"/>
                  </a:lnTo>
                  <a:lnTo>
                    <a:pt x="26" y="0"/>
                  </a:lnTo>
                  <a:lnTo>
                    <a:pt x="16" y="0"/>
                  </a:lnTo>
                  <a:lnTo>
                    <a:pt x="8" y="2"/>
                  </a:lnTo>
                  <a:lnTo>
                    <a:pt x="4" y="6"/>
                  </a:lnTo>
                  <a:lnTo>
                    <a:pt x="0" y="12"/>
                  </a:lnTo>
                  <a:lnTo>
                    <a:pt x="0" y="12"/>
                  </a:lnTo>
                  <a:lnTo>
                    <a:pt x="2" y="18"/>
                  </a:lnTo>
                  <a:lnTo>
                    <a:pt x="6" y="22"/>
                  </a:lnTo>
                  <a:lnTo>
                    <a:pt x="12" y="28"/>
                  </a:lnTo>
                  <a:lnTo>
                    <a:pt x="22" y="30"/>
                  </a:lnTo>
                  <a:lnTo>
                    <a:pt x="22" y="30"/>
                  </a:lnTo>
                  <a:lnTo>
                    <a:pt x="30" y="30"/>
                  </a:lnTo>
                  <a:lnTo>
                    <a:pt x="38" y="28"/>
                  </a:lnTo>
                  <a:lnTo>
                    <a:pt x="44" y="24"/>
                  </a:lnTo>
                  <a:lnTo>
                    <a:pt x="46" y="18"/>
                  </a:lnTo>
                  <a:lnTo>
                    <a:pt x="46" y="18"/>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8" name="Freeform 111"/>
            <p:cNvSpPr>
              <a:spLocks/>
            </p:cNvSpPr>
            <p:nvPr/>
          </p:nvSpPr>
          <p:spPr bwMode="auto">
            <a:xfrm>
              <a:off x="3022" y="2196"/>
              <a:ext cx="44" cy="28"/>
            </a:xfrm>
            <a:custGeom>
              <a:avLst/>
              <a:gdLst>
                <a:gd name="T0" fmla="*/ 44 w 44"/>
                <a:gd name="T1" fmla="*/ 18 h 28"/>
                <a:gd name="T2" fmla="*/ 44 w 44"/>
                <a:gd name="T3" fmla="*/ 18 h 28"/>
                <a:gd name="T4" fmla="*/ 42 w 44"/>
                <a:gd name="T5" fmla="*/ 12 h 28"/>
                <a:gd name="T6" fmla="*/ 38 w 44"/>
                <a:gd name="T7" fmla="*/ 6 h 28"/>
                <a:gd name="T8" fmla="*/ 32 w 44"/>
                <a:gd name="T9" fmla="*/ 2 h 28"/>
                <a:gd name="T10" fmla="*/ 24 w 44"/>
                <a:gd name="T11" fmla="*/ 0 h 28"/>
                <a:gd name="T12" fmla="*/ 24 w 44"/>
                <a:gd name="T13" fmla="*/ 0 h 28"/>
                <a:gd name="T14" fmla="*/ 14 w 44"/>
                <a:gd name="T15" fmla="*/ 0 h 28"/>
                <a:gd name="T16" fmla="*/ 8 w 44"/>
                <a:gd name="T17" fmla="*/ 2 h 28"/>
                <a:gd name="T18" fmla="*/ 2 w 44"/>
                <a:gd name="T19" fmla="*/ 6 h 28"/>
                <a:gd name="T20" fmla="*/ 0 w 44"/>
                <a:gd name="T21" fmla="*/ 12 h 28"/>
                <a:gd name="T22" fmla="*/ 0 w 44"/>
                <a:gd name="T23" fmla="*/ 12 h 28"/>
                <a:gd name="T24" fmla="*/ 0 w 44"/>
                <a:gd name="T25" fmla="*/ 18 h 28"/>
                <a:gd name="T26" fmla="*/ 4 w 44"/>
                <a:gd name="T27" fmla="*/ 22 h 28"/>
                <a:gd name="T28" fmla="*/ 12 w 44"/>
                <a:gd name="T29" fmla="*/ 26 h 28"/>
                <a:gd name="T30" fmla="*/ 20 w 44"/>
                <a:gd name="T31" fmla="*/ 28 h 28"/>
                <a:gd name="T32" fmla="*/ 20 w 44"/>
                <a:gd name="T33" fmla="*/ 28 h 28"/>
                <a:gd name="T34" fmla="*/ 28 w 44"/>
                <a:gd name="T35" fmla="*/ 28 h 28"/>
                <a:gd name="T36" fmla="*/ 36 w 44"/>
                <a:gd name="T37" fmla="*/ 26 h 28"/>
                <a:gd name="T38" fmla="*/ 42 w 44"/>
                <a:gd name="T39" fmla="*/ 22 h 28"/>
                <a:gd name="T40" fmla="*/ 44 w 44"/>
                <a:gd name="T41" fmla="*/ 18 h 28"/>
                <a:gd name="T42" fmla="*/ 44 w 44"/>
                <a:gd name="T4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28">
                  <a:moveTo>
                    <a:pt x="44" y="18"/>
                  </a:moveTo>
                  <a:lnTo>
                    <a:pt x="44" y="18"/>
                  </a:lnTo>
                  <a:lnTo>
                    <a:pt x="42" y="12"/>
                  </a:lnTo>
                  <a:lnTo>
                    <a:pt x="38" y="6"/>
                  </a:lnTo>
                  <a:lnTo>
                    <a:pt x="32" y="2"/>
                  </a:lnTo>
                  <a:lnTo>
                    <a:pt x="24" y="0"/>
                  </a:lnTo>
                  <a:lnTo>
                    <a:pt x="24" y="0"/>
                  </a:lnTo>
                  <a:lnTo>
                    <a:pt x="14" y="0"/>
                  </a:lnTo>
                  <a:lnTo>
                    <a:pt x="8" y="2"/>
                  </a:lnTo>
                  <a:lnTo>
                    <a:pt x="2" y="6"/>
                  </a:lnTo>
                  <a:lnTo>
                    <a:pt x="0" y="12"/>
                  </a:lnTo>
                  <a:lnTo>
                    <a:pt x="0" y="12"/>
                  </a:lnTo>
                  <a:lnTo>
                    <a:pt x="0" y="18"/>
                  </a:lnTo>
                  <a:lnTo>
                    <a:pt x="4" y="22"/>
                  </a:lnTo>
                  <a:lnTo>
                    <a:pt x="12" y="26"/>
                  </a:lnTo>
                  <a:lnTo>
                    <a:pt x="20" y="28"/>
                  </a:lnTo>
                  <a:lnTo>
                    <a:pt x="20" y="28"/>
                  </a:lnTo>
                  <a:lnTo>
                    <a:pt x="28" y="28"/>
                  </a:lnTo>
                  <a:lnTo>
                    <a:pt x="36" y="26"/>
                  </a:lnTo>
                  <a:lnTo>
                    <a:pt x="42" y="22"/>
                  </a:lnTo>
                  <a:lnTo>
                    <a:pt x="44" y="18"/>
                  </a:lnTo>
                  <a:lnTo>
                    <a:pt x="44" y="18"/>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9" name="Freeform 112"/>
            <p:cNvSpPr>
              <a:spLocks/>
            </p:cNvSpPr>
            <p:nvPr/>
          </p:nvSpPr>
          <p:spPr bwMode="auto">
            <a:xfrm>
              <a:off x="3022" y="2198"/>
              <a:ext cx="42" cy="26"/>
            </a:xfrm>
            <a:custGeom>
              <a:avLst/>
              <a:gdLst>
                <a:gd name="T0" fmla="*/ 42 w 42"/>
                <a:gd name="T1" fmla="*/ 16 h 26"/>
                <a:gd name="T2" fmla="*/ 42 w 42"/>
                <a:gd name="T3" fmla="*/ 16 h 26"/>
                <a:gd name="T4" fmla="*/ 42 w 42"/>
                <a:gd name="T5" fmla="*/ 10 h 26"/>
                <a:gd name="T6" fmla="*/ 38 w 42"/>
                <a:gd name="T7" fmla="*/ 6 h 26"/>
                <a:gd name="T8" fmla="*/ 32 w 42"/>
                <a:gd name="T9" fmla="*/ 2 h 26"/>
                <a:gd name="T10" fmla="*/ 24 w 42"/>
                <a:gd name="T11" fmla="*/ 0 h 26"/>
                <a:gd name="T12" fmla="*/ 24 w 42"/>
                <a:gd name="T13" fmla="*/ 0 h 26"/>
                <a:gd name="T14" fmla="*/ 16 w 42"/>
                <a:gd name="T15" fmla="*/ 0 h 26"/>
                <a:gd name="T16" fmla="*/ 8 w 42"/>
                <a:gd name="T17" fmla="*/ 2 h 26"/>
                <a:gd name="T18" fmla="*/ 4 w 42"/>
                <a:gd name="T19" fmla="*/ 4 h 26"/>
                <a:gd name="T20" fmla="*/ 0 w 42"/>
                <a:gd name="T21" fmla="*/ 10 h 26"/>
                <a:gd name="T22" fmla="*/ 0 w 42"/>
                <a:gd name="T23" fmla="*/ 10 h 26"/>
                <a:gd name="T24" fmla="*/ 2 w 42"/>
                <a:gd name="T25" fmla="*/ 16 h 26"/>
                <a:gd name="T26" fmla="*/ 6 w 42"/>
                <a:gd name="T27" fmla="*/ 20 h 26"/>
                <a:gd name="T28" fmla="*/ 12 w 42"/>
                <a:gd name="T29" fmla="*/ 24 h 26"/>
                <a:gd name="T30" fmla="*/ 20 w 42"/>
                <a:gd name="T31" fmla="*/ 26 h 26"/>
                <a:gd name="T32" fmla="*/ 20 w 42"/>
                <a:gd name="T33" fmla="*/ 26 h 26"/>
                <a:gd name="T34" fmla="*/ 28 w 42"/>
                <a:gd name="T35" fmla="*/ 26 h 26"/>
                <a:gd name="T36" fmla="*/ 36 w 42"/>
                <a:gd name="T37" fmla="*/ 24 h 26"/>
                <a:gd name="T38" fmla="*/ 40 w 42"/>
                <a:gd name="T39" fmla="*/ 20 h 26"/>
                <a:gd name="T40" fmla="*/ 42 w 42"/>
                <a:gd name="T41" fmla="*/ 16 h 26"/>
                <a:gd name="T42" fmla="*/ 42 w 42"/>
                <a:gd name="T43"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26">
                  <a:moveTo>
                    <a:pt x="42" y="16"/>
                  </a:moveTo>
                  <a:lnTo>
                    <a:pt x="42" y="16"/>
                  </a:lnTo>
                  <a:lnTo>
                    <a:pt x="42" y="10"/>
                  </a:lnTo>
                  <a:lnTo>
                    <a:pt x="38" y="6"/>
                  </a:lnTo>
                  <a:lnTo>
                    <a:pt x="32" y="2"/>
                  </a:lnTo>
                  <a:lnTo>
                    <a:pt x="24" y="0"/>
                  </a:lnTo>
                  <a:lnTo>
                    <a:pt x="24" y="0"/>
                  </a:lnTo>
                  <a:lnTo>
                    <a:pt x="16" y="0"/>
                  </a:lnTo>
                  <a:lnTo>
                    <a:pt x="8" y="2"/>
                  </a:lnTo>
                  <a:lnTo>
                    <a:pt x="4" y="4"/>
                  </a:lnTo>
                  <a:lnTo>
                    <a:pt x="0" y="10"/>
                  </a:lnTo>
                  <a:lnTo>
                    <a:pt x="0" y="10"/>
                  </a:lnTo>
                  <a:lnTo>
                    <a:pt x="2" y="16"/>
                  </a:lnTo>
                  <a:lnTo>
                    <a:pt x="6" y="20"/>
                  </a:lnTo>
                  <a:lnTo>
                    <a:pt x="12" y="24"/>
                  </a:lnTo>
                  <a:lnTo>
                    <a:pt x="20" y="26"/>
                  </a:lnTo>
                  <a:lnTo>
                    <a:pt x="20" y="26"/>
                  </a:lnTo>
                  <a:lnTo>
                    <a:pt x="28" y="26"/>
                  </a:lnTo>
                  <a:lnTo>
                    <a:pt x="36" y="24"/>
                  </a:lnTo>
                  <a:lnTo>
                    <a:pt x="40" y="20"/>
                  </a:lnTo>
                  <a:lnTo>
                    <a:pt x="42" y="16"/>
                  </a:lnTo>
                  <a:lnTo>
                    <a:pt x="42" y="16"/>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0" name="Freeform 113"/>
            <p:cNvSpPr>
              <a:spLocks/>
            </p:cNvSpPr>
            <p:nvPr/>
          </p:nvSpPr>
          <p:spPr bwMode="auto">
            <a:xfrm>
              <a:off x="3024" y="2198"/>
              <a:ext cx="40" cy="26"/>
            </a:xfrm>
            <a:custGeom>
              <a:avLst/>
              <a:gdLst>
                <a:gd name="T0" fmla="*/ 40 w 40"/>
                <a:gd name="T1" fmla="*/ 16 h 26"/>
                <a:gd name="T2" fmla="*/ 40 w 40"/>
                <a:gd name="T3" fmla="*/ 16 h 26"/>
                <a:gd name="T4" fmla="*/ 38 w 40"/>
                <a:gd name="T5" fmla="*/ 10 h 26"/>
                <a:gd name="T6" fmla="*/ 34 w 40"/>
                <a:gd name="T7" fmla="*/ 6 h 26"/>
                <a:gd name="T8" fmla="*/ 28 w 40"/>
                <a:gd name="T9" fmla="*/ 2 h 26"/>
                <a:gd name="T10" fmla="*/ 22 w 40"/>
                <a:gd name="T11" fmla="*/ 0 h 26"/>
                <a:gd name="T12" fmla="*/ 22 w 40"/>
                <a:gd name="T13" fmla="*/ 0 h 26"/>
                <a:gd name="T14" fmla="*/ 14 w 40"/>
                <a:gd name="T15" fmla="*/ 0 h 26"/>
                <a:gd name="T16" fmla="*/ 6 w 40"/>
                <a:gd name="T17" fmla="*/ 2 h 26"/>
                <a:gd name="T18" fmla="*/ 2 w 40"/>
                <a:gd name="T19" fmla="*/ 6 h 26"/>
                <a:gd name="T20" fmla="*/ 0 w 40"/>
                <a:gd name="T21" fmla="*/ 10 h 26"/>
                <a:gd name="T22" fmla="*/ 0 w 40"/>
                <a:gd name="T23" fmla="*/ 10 h 26"/>
                <a:gd name="T24" fmla="*/ 0 w 40"/>
                <a:gd name="T25" fmla="*/ 16 h 26"/>
                <a:gd name="T26" fmla="*/ 4 w 40"/>
                <a:gd name="T27" fmla="*/ 20 h 26"/>
                <a:gd name="T28" fmla="*/ 10 w 40"/>
                <a:gd name="T29" fmla="*/ 24 h 26"/>
                <a:gd name="T30" fmla="*/ 18 w 40"/>
                <a:gd name="T31" fmla="*/ 26 h 26"/>
                <a:gd name="T32" fmla="*/ 18 w 40"/>
                <a:gd name="T33" fmla="*/ 26 h 26"/>
                <a:gd name="T34" fmla="*/ 26 w 40"/>
                <a:gd name="T35" fmla="*/ 26 h 26"/>
                <a:gd name="T36" fmla="*/ 32 w 40"/>
                <a:gd name="T37" fmla="*/ 24 h 26"/>
                <a:gd name="T38" fmla="*/ 38 w 40"/>
                <a:gd name="T39" fmla="*/ 20 h 26"/>
                <a:gd name="T40" fmla="*/ 40 w 40"/>
                <a:gd name="T41" fmla="*/ 16 h 26"/>
                <a:gd name="T42" fmla="*/ 40 w 40"/>
                <a:gd name="T43"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6">
                  <a:moveTo>
                    <a:pt x="40" y="16"/>
                  </a:moveTo>
                  <a:lnTo>
                    <a:pt x="40" y="16"/>
                  </a:lnTo>
                  <a:lnTo>
                    <a:pt x="38" y="10"/>
                  </a:lnTo>
                  <a:lnTo>
                    <a:pt x="34" y="6"/>
                  </a:lnTo>
                  <a:lnTo>
                    <a:pt x="28" y="2"/>
                  </a:lnTo>
                  <a:lnTo>
                    <a:pt x="22" y="0"/>
                  </a:lnTo>
                  <a:lnTo>
                    <a:pt x="22" y="0"/>
                  </a:lnTo>
                  <a:lnTo>
                    <a:pt x="14" y="0"/>
                  </a:lnTo>
                  <a:lnTo>
                    <a:pt x="6" y="2"/>
                  </a:lnTo>
                  <a:lnTo>
                    <a:pt x="2" y="6"/>
                  </a:lnTo>
                  <a:lnTo>
                    <a:pt x="0" y="10"/>
                  </a:lnTo>
                  <a:lnTo>
                    <a:pt x="0" y="10"/>
                  </a:lnTo>
                  <a:lnTo>
                    <a:pt x="0" y="16"/>
                  </a:lnTo>
                  <a:lnTo>
                    <a:pt x="4" y="20"/>
                  </a:lnTo>
                  <a:lnTo>
                    <a:pt x="10" y="24"/>
                  </a:lnTo>
                  <a:lnTo>
                    <a:pt x="18" y="26"/>
                  </a:lnTo>
                  <a:lnTo>
                    <a:pt x="18" y="26"/>
                  </a:lnTo>
                  <a:lnTo>
                    <a:pt x="26" y="26"/>
                  </a:lnTo>
                  <a:lnTo>
                    <a:pt x="32" y="24"/>
                  </a:lnTo>
                  <a:lnTo>
                    <a:pt x="38" y="20"/>
                  </a:lnTo>
                  <a:lnTo>
                    <a:pt x="40" y="16"/>
                  </a:lnTo>
                  <a:lnTo>
                    <a:pt x="40" y="1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1" name="Freeform 114"/>
            <p:cNvSpPr>
              <a:spLocks/>
            </p:cNvSpPr>
            <p:nvPr/>
          </p:nvSpPr>
          <p:spPr bwMode="auto">
            <a:xfrm>
              <a:off x="3024" y="2198"/>
              <a:ext cx="38" cy="24"/>
            </a:xfrm>
            <a:custGeom>
              <a:avLst/>
              <a:gdLst>
                <a:gd name="T0" fmla="*/ 38 w 38"/>
                <a:gd name="T1" fmla="*/ 16 h 24"/>
                <a:gd name="T2" fmla="*/ 38 w 38"/>
                <a:gd name="T3" fmla="*/ 16 h 24"/>
                <a:gd name="T4" fmla="*/ 38 w 38"/>
                <a:gd name="T5" fmla="*/ 10 h 24"/>
                <a:gd name="T6" fmla="*/ 34 w 38"/>
                <a:gd name="T7" fmla="*/ 6 h 24"/>
                <a:gd name="T8" fmla="*/ 28 w 38"/>
                <a:gd name="T9" fmla="*/ 2 h 24"/>
                <a:gd name="T10" fmla="*/ 22 w 38"/>
                <a:gd name="T11" fmla="*/ 0 h 24"/>
                <a:gd name="T12" fmla="*/ 22 w 38"/>
                <a:gd name="T13" fmla="*/ 0 h 24"/>
                <a:gd name="T14" fmla="*/ 14 w 38"/>
                <a:gd name="T15" fmla="*/ 0 h 24"/>
                <a:gd name="T16" fmla="*/ 8 w 38"/>
                <a:gd name="T17" fmla="*/ 2 h 24"/>
                <a:gd name="T18" fmla="*/ 4 w 38"/>
                <a:gd name="T19" fmla="*/ 6 h 24"/>
                <a:gd name="T20" fmla="*/ 0 w 38"/>
                <a:gd name="T21" fmla="*/ 10 h 24"/>
                <a:gd name="T22" fmla="*/ 0 w 38"/>
                <a:gd name="T23" fmla="*/ 10 h 24"/>
                <a:gd name="T24" fmla="*/ 2 w 38"/>
                <a:gd name="T25" fmla="*/ 14 h 24"/>
                <a:gd name="T26" fmla="*/ 6 w 38"/>
                <a:gd name="T27" fmla="*/ 20 h 24"/>
                <a:gd name="T28" fmla="*/ 10 w 38"/>
                <a:gd name="T29" fmla="*/ 22 h 24"/>
                <a:gd name="T30" fmla="*/ 18 w 38"/>
                <a:gd name="T31" fmla="*/ 24 h 24"/>
                <a:gd name="T32" fmla="*/ 18 w 38"/>
                <a:gd name="T33" fmla="*/ 24 h 24"/>
                <a:gd name="T34" fmla="*/ 26 w 38"/>
                <a:gd name="T35" fmla="*/ 24 h 24"/>
                <a:gd name="T36" fmla="*/ 32 w 38"/>
                <a:gd name="T37" fmla="*/ 22 h 24"/>
                <a:gd name="T38" fmla="*/ 36 w 38"/>
                <a:gd name="T39" fmla="*/ 20 h 24"/>
                <a:gd name="T40" fmla="*/ 38 w 38"/>
                <a:gd name="T41" fmla="*/ 16 h 24"/>
                <a:gd name="T42" fmla="*/ 38 w 38"/>
                <a:gd name="T4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4">
                  <a:moveTo>
                    <a:pt x="38" y="16"/>
                  </a:moveTo>
                  <a:lnTo>
                    <a:pt x="38" y="16"/>
                  </a:lnTo>
                  <a:lnTo>
                    <a:pt x="38" y="10"/>
                  </a:lnTo>
                  <a:lnTo>
                    <a:pt x="34" y="6"/>
                  </a:lnTo>
                  <a:lnTo>
                    <a:pt x="28" y="2"/>
                  </a:lnTo>
                  <a:lnTo>
                    <a:pt x="22" y="0"/>
                  </a:lnTo>
                  <a:lnTo>
                    <a:pt x="22" y="0"/>
                  </a:lnTo>
                  <a:lnTo>
                    <a:pt x="14" y="0"/>
                  </a:lnTo>
                  <a:lnTo>
                    <a:pt x="8" y="2"/>
                  </a:lnTo>
                  <a:lnTo>
                    <a:pt x="4" y="6"/>
                  </a:lnTo>
                  <a:lnTo>
                    <a:pt x="0" y="10"/>
                  </a:lnTo>
                  <a:lnTo>
                    <a:pt x="0" y="10"/>
                  </a:lnTo>
                  <a:lnTo>
                    <a:pt x="2" y="14"/>
                  </a:lnTo>
                  <a:lnTo>
                    <a:pt x="6" y="20"/>
                  </a:lnTo>
                  <a:lnTo>
                    <a:pt x="10" y="22"/>
                  </a:lnTo>
                  <a:lnTo>
                    <a:pt x="18" y="24"/>
                  </a:lnTo>
                  <a:lnTo>
                    <a:pt x="18" y="24"/>
                  </a:lnTo>
                  <a:lnTo>
                    <a:pt x="26" y="24"/>
                  </a:lnTo>
                  <a:lnTo>
                    <a:pt x="32" y="22"/>
                  </a:lnTo>
                  <a:lnTo>
                    <a:pt x="36" y="20"/>
                  </a:lnTo>
                  <a:lnTo>
                    <a:pt x="38" y="16"/>
                  </a:lnTo>
                  <a:lnTo>
                    <a:pt x="38" y="16"/>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2" name="Freeform 115"/>
            <p:cNvSpPr>
              <a:spLocks/>
            </p:cNvSpPr>
            <p:nvPr/>
          </p:nvSpPr>
          <p:spPr bwMode="auto">
            <a:xfrm>
              <a:off x="3026" y="2200"/>
              <a:ext cx="36" cy="22"/>
            </a:xfrm>
            <a:custGeom>
              <a:avLst/>
              <a:gdLst>
                <a:gd name="T0" fmla="*/ 36 w 36"/>
                <a:gd name="T1" fmla="*/ 14 h 22"/>
                <a:gd name="T2" fmla="*/ 36 w 36"/>
                <a:gd name="T3" fmla="*/ 14 h 22"/>
                <a:gd name="T4" fmla="*/ 34 w 36"/>
                <a:gd name="T5" fmla="*/ 8 h 22"/>
                <a:gd name="T6" fmla="*/ 32 w 36"/>
                <a:gd name="T7" fmla="*/ 4 h 22"/>
                <a:gd name="T8" fmla="*/ 26 w 36"/>
                <a:gd name="T9" fmla="*/ 2 h 22"/>
                <a:gd name="T10" fmla="*/ 20 w 36"/>
                <a:gd name="T11" fmla="*/ 0 h 22"/>
                <a:gd name="T12" fmla="*/ 20 w 36"/>
                <a:gd name="T13" fmla="*/ 0 h 22"/>
                <a:gd name="T14" fmla="*/ 12 w 36"/>
                <a:gd name="T15" fmla="*/ 0 h 22"/>
                <a:gd name="T16" fmla="*/ 6 w 36"/>
                <a:gd name="T17" fmla="*/ 2 h 22"/>
                <a:gd name="T18" fmla="*/ 2 w 36"/>
                <a:gd name="T19" fmla="*/ 4 h 22"/>
                <a:gd name="T20" fmla="*/ 0 w 36"/>
                <a:gd name="T21" fmla="*/ 8 h 22"/>
                <a:gd name="T22" fmla="*/ 0 w 36"/>
                <a:gd name="T23" fmla="*/ 8 h 22"/>
                <a:gd name="T24" fmla="*/ 0 w 36"/>
                <a:gd name="T25" fmla="*/ 12 h 22"/>
                <a:gd name="T26" fmla="*/ 4 w 36"/>
                <a:gd name="T27" fmla="*/ 16 h 22"/>
                <a:gd name="T28" fmla="*/ 10 w 36"/>
                <a:gd name="T29" fmla="*/ 20 h 22"/>
                <a:gd name="T30" fmla="*/ 16 w 36"/>
                <a:gd name="T31" fmla="*/ 22 h 22"/>
                <a:gd name="T32" fmla="*/ 16 w 36"/>
                <a:gd name="T33" fmla="*/ 22 h 22"/>
                <a:gd name="T34" fmla="*/ 24 w 36"/>
                <a:gd name="T35" fmla="*/ 22 h 22"/>
                <a:gd name="T36" fmla="*/ 28 w 36"/>
                <a:gd name="T37" fmla="*/ 20 h 22"/>
                <a:gd name="T38" fmla="*/ 34 w 36"/>
                <a:gd name="T39" fmla="*/ 18 h 22"/>
                <a:gd name="T40" fmla="*/ 36 w 36"/>
                <a:gd name="T41" fmla="*/ 14 h 22"/>
                <a:gd name="T42" fmla="*/ 36 w 36"/>
                <a:gd name="T4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2">
                  <a:moveTo>
                    <a:pt x="36" y="14"/>
                  </a:moveTo>
                  <a:lnTo>
                    <a:pt x="36" y="14"/>
                  </a:lnTo>
                  <a:lnTo>
                    <a:pt x="34" y="8"/>
                  </a:lnTo>
                  <a:lnTo>
                    <a:pt x="32" y="4"/>
                  </a:lnTo>
                  <a:lnTo>
                    <a:pt x="26" y="2"/>
                  </a:lnTo>
                  <a:lnTo>
                    <a:pt x="20" y="0"/>
                  </a:lnTo>
                  <a:lnTo>
                    <a:pt x="20" y="0"/>
                  </a:lnTo>
                  <a:lnTo>
                    <a:pt x="12" y="0"/>
                  </a:lnTo>
                  <a:lnTo>
                    <a:pt x="6" y="2"/>
                  </a:lnTo>
                  <a:lnTo>
                    <a:pt x="2" y="4"/>
                  </a:lnTo>
                  <a:lnTo>
                    <a:pt x="0" y="8"/>
                  </a:lnTo>
                  <a:lnTo>
                    <a:pt x="0" y="8"/>
                  </a:lnTo>
                  <a:lnTo>
                    <a:pt x="0" y="12"/>
                  </a:lnTo>
                  <a:lnTo>
                    <a:pt x="4" y="16"/>
                  </a:lnTo>
                  <a:lnTo>
                    <a:pt x="10" y="20"/>
                  </a:lnTo>
                  <a:lnTo>
                    <a:pt x="16" y="22"/>
                  </a:lnTo>
                  <a:lnTo>
                    <a:pt x="16" y="22"/>
                  </a:lnTo>
                  <a:lnTo>
                    <a:pt x="24" y="22"/>
                  </a:lnTo>
                  <a:lnTo>
                    <a:pt x="28" y="20"/>
                  </a:lnTo>
                  <a:lnTo>
                    <a:pt x="34" y="18"/>
                  </a:lnTo>
                  <a:lnTo>
                    <a:pt x="36" y="14"/>
                  </a:lnTo>
                  <a:lnTo>
                    <a:pt x="36" y="14"/>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3" name="Freeform 116"/>
            <p:cNvSpPr>
              <a:spLocks/>
            </p:cNvSpPr>
            <p:nvPr/>
          </p:nvSpPr>
          <p:spPr bwMode="auto">
            <a:xfrm>
              <a:off x="3028" y="2200"/>
              <a:ext cx="32" cy="22"/>
            </a:xfrm>
            <a:custGeom>
              <a:avLst/>
              <a:gdLst>
                <a:gd name="T0" fmla="*/ 32 w 32"/>
                <a:gd name="T1" fmla="*/ 12 h 22"/>
                <a:gd name="T2" fmla="*/ 32 w 32"/>
                <a:gd name="T3" fmla="*/ 12 h 22"/>
                <a:gd name="T4" fmla="*/ 32 w 32"/>
                <a:gd name="T5" fmla="*/ 8 h 22"/>
                <a:gd name="T6" fmla="*/ 28 w 32"/>
                <a:gd name="T7" fmla="*/ 4 h 22"/>
                <a:gd name="T8" fmla="*/ 24 w 32"/>
                <a:gd name="T9" fmla="*/ 2 h 22"/>
                <a:gd name="T10" fmla="*/ 18 w 32"/>
                <a:gd name="T11" fmla="*/ 0 h 22"/>
                <a:gd name="T12" fmla="*/ 18 w 32"/>
                <a:gd name="T13" fmla="*/ 0 h 22"/>
                <a:gd name="T14" fmla="*/ 10 w 32"/>
                <a:gd name="T15" fmla="*/ 0 h 22"/>
                <a:gd name="T16" fmla="*/ 6 w 32"/>
                <a:gd name="T17" fmla="*/ 2 h 22"/>
                <a:gd name="T18" fmla="*/ 2 w 32"/>
                <a:gd name="T19" fmla="*/ 4 h 22"/>
                <a:gd name="T20" fmla="*/ 0 w 32"/>
                <a:gd name="T21" fmla="*/ 8 h 22"/>
                <a:gd name="T22" fmla="*/ 0 w 32"/>
                <a:gd name="T23" fmla="*/ 8 h 22"/>
                <a:gd name="T24" fmla="*/ 0 w 32"/>
                <a:gd name="T25" fmla="*/ 12 h 22"/>
                <a:gd name="T26" fmla="*/ 2 w 32"/>
                <a:gd name="T27" fmla="*/ 16 h 22"/>
                <a:gd name="T28" fmla="*/ 8 w 32"/>
                <a:gd name="T29" fmla="*/ 20 h 22"/>
                <a:gd name="T30" fmla="*/ 14 w 32"/>
                <a:gd name="T31" fmla="*/ 22 h 22"/>
                <a:gd name="T32" fmla="*/ 14 w 32"/>
                <a:gd name="T33" fmla="*/ 22 h 22"/>
                <a:gd name="T34" fmla="*/ 20 w 32"/>
                <a:gd name="T35" fmla="*/ 22 h 22"/>
                <a:gd name="T36" fmla="*/ 26 w 32"/>
                <a:gd name="T37" fmla="*/ 20 h 22"/>
                <a:gd name="T38" fmla="*/ 30 w 32"/>
                <a:gd name="T39" fmla="*/ 16 h 22"/>
                <a:gd name="T40" fmla="*/ 32 w 32"/>
                <a:gd name="T41" fmla="*/ 12 h 22"/>
                <a:gd name="T42" fmla="*/ 32 w 32"/>
                <a:gd name="T4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2">
                  <a:moveTo>
                    <a:pt x="32" y="12"/>
                  </a:moveTo>
                  <a:lnTo>
                    <a:pt x="32" y="12"/>
                  </a:lnTo>
                  <a:lnTo>
                    <a:pt x="32" y="8"/>
                  </a:lnTo>
                  <a:lnTo>
                    <a:pt x="28" y="4"/>
                  </a:lnTo>
                  <a:lnTo>
                    <a:pt x="24" y="2"/>
                  </a:lnTo>
                  <a:lnTo>
                    <a:pt x="18" y="0"/>
                  </a:lnTo>
                  <a:lnTo>
                    <a:pt x="18" y="0"/>
                  </a:lnTo>
                  <a:lnTo>
                    <a:pt x="10" y="0"/>
                  </a:lnTo>
                  <a:lnTo>
                    <a:pt x="6" y="2"/>
                  </a:lnTo>
                  <a:lnTo>
                    <a:pt x="2" y="4"/>
                  </a:lnTo>
                  <a:lnTo>
                    <a:pt x="0" y="8"/>
                  </a:lnTo>
                  <a:lnTo>
                    <a:pt x="0" y="8"/>
                  </a:lnTo>
                  <a:lnTo>
                    <a:pt x="0" y="12"/>
                  </a:lnTo>
                  <a:lnTo>
                    <a:pt x="2" y="16"/>
                  </a:lnTo>
                  <a:lnTo>
                    <a:pt x="8" y="20"/>
                  </a:lnTo>
                  <a:lnTo>
                    <a:pt x="14" y="22"/>
                  </a:lnTo>
                  <a:lnTo>
                    <a:pt x="14" y="22"/>
                  </a:lnTo>
                  <a:lnTo>
                    <a:pt x="20" y="22"/>
                  </a:lnTo>
                  <a:lnTo>
                    <a:pt x="26" y="20"/>
                  </a:lnTo>
                  <a:lnTo>
                    <a:pt x="30" y="16"/>
                  </a:lnTo>
                  <a:lnTo>
                    <a:pt x="32" y="12"/>
                  </a:lnTo>
                  <a:lnTo>
                    <a:pt x="32" y="1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4" name="Freeform 117"/>
            <p:cNvSpPr>
              <a:spLocks/>
            </p:cNvSpPr>
            <p:nvPr/>
          </p:nvSpPr>
          <p:spPr bwMode="auto">
            <a:xfrm>
              <a:off x="3028" y="2200"/>
              <a:ext cx="30" cy="20"/>
            </a:xfrm>
            <a:custGeom>
              <a:avLst/>
              <a:gdLst>
                <a:gd name="T0" fmla="*/ 0 w 30"/>
                <a:gd name="T1" fmla="*/ 8 h 20"/>
                <a:gd name="T2" fmla="*/ 0 w 30"/>
                <a:gd name="T3" fmla="*/ 8 h 20"/>
                <a:gd name="T4" fmla="*/ 0 w 30"/>
                <a:gd name="T5" fmla="*/ 12 h 20"/>
                <a:gd name="T6" fmla="*/ 4 w 30"/>
                <a:gd name="T7" fmla="*/ 16 h 20"/>
                <a:gd name="T8" fmla="*/ 8 w 30"/>
                <a:gd name="T9" fmla="*/ 18 h 20"/>
                <a:gd name="T10" fmla="*/ 14 w 30"/>
                <a:gd name="T11" fmla="*/ 20 h 20"/>
                <a:gd name="T12" fmla="*/ 14 w 30"/>
                <a:gd name="T13" fmla="*/ 20 h 20"/>
                <a:gd name="T14" fmla="*/ 20 w 30"/>
                <a:gd name="T15" fmla="*/ 20 h 20"/>
                <a:gd name="T16" fmla="*/ 26 w 30"/>
                <a:gd name="T17" fmla="*/ 20 h 20"/>
                <a:gd name="T18" fmla="*/ 30 w 30"/>
                <a:gd name="T19" fmla="*/ 16 h 20"/>
                <a:gd name="T20" fmla="*/ 30 w 30"/>
                <a:gd name="T21" fmla="*/ 12 h 20"/>
                <a:gd name="T22" fmla="*/ 30 w 30"/>
                <a:gd name="T23" fmla="*/ 12 h 20"/>
                <a:gd name="T24" fmla="*/ 30 w 30"/>
                <a:gd name="T25" fmla="*/ 8 h 20"/>
                <a:gd name="T26" fmla="*/ 28 w 30"/>
                <a:gd name="T27" fmla="*/ 6 h 20"/>
                <a:gd name="T28" fmla="*/ 22 w 30"/>
                <a:gd name="T29" fmla="*/ 2 h 20"/>
                <a:gd name="T30" fmla="*/ 16 w 30"/>
                <a:gd name="T31" fmla="*/ 0 h 20"/>
                <a:gd name="T32" fmla="*/ 16 w 30"/>
                <a:gd name="T33" fmla="*/ 0 h 20"/>
                <a:gd name="T34" fmla="*/ 10 w 30"/>
                <a:gd name="T35" fmla="*/ 0 h 20"/>
                <a:gd name="T36" fmla="*/ 6 w 30"/>
                <a:gd name="T37" fmla="*/ 2 h 20"/>
                <a:gd name="T38" fmla="*/ 2 w 30"/>
                <a:gd name="T39" fmla="*/ 4 h 20"/>
                <a:gd name="T40" fmla="*/ 0 w 30"/>
                <a:gd name="T41" fmla="*/ 8 h 20"/>
                <a:gd name="T42" fmla="*/ 0 w 30"/>
                <a:gd name="T4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0">
                  <a:moveTo>
                    <a:pt x="0" y="8"/>
                  </a:moveTo>
                  <a:lnTo>
                    <a:pt x="0" y="8"/>
                  </a:lnTo>
                  <a:lnTo>
                    <a:pt x="0" y="12"/>
                  </a:lnTo>
                  <a:lnTo>
                    <a:pt x="4" y="16"/>
                  </a:lnTo>
                  <a:lnTo>
                    <a:pt x="8" y="18"/>
                  </a:lnTo>
                  <a:lnTo>
                    <a:pt x="14" y="20"/>
                  </a:lnTo>
                  <a:lnTo>
                    <a:pt x="14" y="20"/>
                  </a:lnTo>
                  <a:lnTo>
                    <a:pt x="20" y="20"/>
                  </a:lnTo>
                  <a:lnTo>
                    <a:pt x="26" y="20"/>
                  </a:lnTo>
                  <a:lnTo>
                    <a:pt x="30" y="16"/>
                  </a:lnTo>
                  <a:lnTo>
                    <a:pt x="30" y="12"/>
                  </a:lnTo>
                  <a:lnTo>
                    <a:pt x="30" y="12"/>
                  </a:lnTo>
                  <a:lnTo>
                    <a:pt x="30" y="8"/>
                  </a:lnTo>
                  <a:lnTo>
                    <a:pt x="28" y="6"/>
                  </a:lnTo>
                  <a:lnTo>
                    <a:pt x="22" y="2"/>
                  </a:lnTo>
                  <a:lnTo>
                    <a:pt x="16" y="0"/>
                  </a:lnTo>
                  <a:lnTo>
                    <a:pt x="16" y="0"/>
                  </a:lnTo>
                  <a:lnTo>
                    <a:pt x="10" y="0"/>
                  </a:lnTo>
                  <a:lnTo>
                    <a:pt x="6" y="2"/>
                  </a:lnTo>
                  <a:lnTo>
                    <a:pt x="2" y="4"/>
                  </a:lnTo>
                  <a:lnTo>
                    <a:pt x="0" y="8"/>
                  </a:lnTo>
                  <a:lnTo>
                    <a:pt x="0" y="8"/>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55" name="Group 120"/>
          <p:cNvGrpSpPr>
            <a:grpSpLocks noChangeAspect="1"/>
          </p:cNvGrpSpPr>
          <p:nvPr/>
        </p:nvGrpSpPr>
        <p:grpSpPr bwMode="auto">
          <a:xfrm>
            <a:off x="5907710" y="2392362"/>
            <a:ext cx="1362075" cy="1908175"/>
            <a:chOff x="3459" y="2880"/>
            <a:chExt cx="858" cy="1202"/>
          </a:xfrm>
        </p:grpSpPr>
        <p:sp>
          <p:nvSpPr>
            <p:cNvPr id="7256" name="AutoShape 119"/>
            <p:cNvSpPr>
              <a:spLocks noChangeAspect="1" noChangeArrowheads="1" noTextEdit="1"/>
            </p:cNvSpPr>
            <p:nvPr/>
          </p:nvSpPr>
          <p:spPr bwMode="auto">
            <a:xfrm>
              <a:off x="3459" y="2880"/>
              <a:ext cx="858" cy="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7" name="Freeform 121"/>
            <p:cNvSpPr>
              <a:spLocks/>
            </p:cNvSpPr>
            <p:nvPr/>
          </p:nvSpPr>
          <p:spPr bwMode="auto">
            <a:xfrm>
              <a:off x="3471" y="3230"/>
              <a:ext cx="790" cy="834"/>
            </a:xfrm>
            <a:custGeom>
              <a:avLst/>
              <a:gdLst>
                <a:gd name="T0" fmla="*/ 394 w 790"/>
                <a:gd name="T1" fmla="*/ 0 h 834"/>
                <a:gd name="T2" fmla="*/ 316 w 790"/>
                <a:gd name="T3" fmla="*/ 8 h 834"/>
                <a:gd name="T4" fmla="*/ 242 w 790"/>
                <a:gd name="T5" fmla="*/ 32 h 834"/>
                <a:gd name="T6" fmla="*/ 174 w 790"/>
                <a:gd name="T7" fmla="*/ 72 h 834"/>
                <a:gd name="T8" fmla="*/ 116 w 790"/>
                <a:gd name="T9" fmla="*/ 122 h 834"/>
                <a:gd name="T10" fmla="*/ 68 w 790"/>
                <a:gd name="T11" fmla="*/ 184 h 834"/>
                <a:gd name="T12" fmla="*/ 30 w 790"/>
                <a:gd name="T13" fmla="*/ 256 h 834"/>
                <a:gd name="T14" fmla="*/ 8 w 790"/>
                <a:gd name="T15" fmla="*/ 334 h 834"/>
                <a:gd name="T16" fmla="*/ 0 w 790"/>
                <a:gd name="T17" fmla="*/ 418 h 834"/>
                <a:gd name="T18" fmla="*/ 2 w 790"/>
                <a:gd name="T19" fmla="*/ 460 h 834"/>
                <a:gd name="T20" fmla="*/ 18 w 790"/>
                <a:gd name="T21" fmla="*/ 540 h 834"/>
                <a:gd name="T22" fmla="*/ 48 w 790"/>
                <a:gd name="T23" fmla="*/ 616 h 834"/>
                <a:gd name="T24" fmla="*/ 90 w 790"/>
                <a:gd name="T25" fmla="*/ 682 h 834"/>
                <a:gd name="T26" fmla="*/ 144 w 790"/>
                <a:gd name="T27" fmla="*/ 738 h 834"/>
                <a:gd name="T28" fmla="*/ 206 w 790"/>
                <a:gd name="T29" fmla="*/ 784 h 834"/>
                <a:gd name="T30" fmla="*/ 278 w 790"/>
                <a:gd name="T31" fmla="*/ 816 h 834"/>
                <a:gd name="T32" fmla="*/ 354 w 790"/>
                <a:gd name="T33" fmla="*/ 832 h 834"/>
                <a:gd name="T34" fmla="*/ 394 w 790"/>
                <a:gd name="T35" fmla="*/ 834 h 834"/>
                <a:gd name="T36" fmla="*/ 474 w 790"/>
                <a:gd name="T37" fmla="*/ 826 h 834"/>
                <a:gd name="T38" fmla="*/ 548 w 790"/>
                <a:gd name="T39" fmla="*/ 802 h 834"/>
                <a:gd name="T40" fmla="*/ 616 w 790"/>
                <a:gd name="T41" fmla="*/ 762 h 834"/>
                <a:gd name="T42" fmla="*/ 674 w 790"/>
                <a:gd name="T43" fmla="*/ 712 h 834"/>
                <a:gd name="T44" fmla="*/ 722 w 790"/>
                <a:gd name="T45" fmla="*/ 650 h 834"/>
                <a:gd name="T46" fmla="*/ 758 w 790"/>
                <a:gd name="T47" fmla="*/ 580 h 834"/>
                <a:gd name="T48" fmla="*/ 782 w 790"/>
                <a:gd name="T49" fmla="*/ 502 h 834"/>
                <a:gd name="T50" fmla="*/ 790 w 790"/>
                <a:gd name="T51" fmla="*/ 418 h 834"/>
                <a:gd name="T52" fmla="*/ 788 w 790"/>
                <a:gd name="T53" fmla="*/ 374 h 834"/>
                <a:gd name="T54" fmla="*/ 772 w 790"/>
                <a:gd name="T55" fmla="*/ 294 h 834"/>
                <a:gd name="T56" fmla="*/ 742 w 790"/>
                <a:gd name="T57" fmla="*/ 218 h 834"/>
                <a:gd name="T58" fmla="*/ 700 w 790"/>
                <a:gd name="T59" fmla="*/ 152 h 834"/>
                <a:gd name="T60" fmla="*/ 646 w 790"/>
                <a:gd name="T61" fmla="*/ 96 h 834"/>
                <a:gd name="T62" fmla="*/ 582 w 790"/>
                <a:gd name="T63" fmla="*/ 50 h 834"/>
                <a:gd name="T64" fmla="*/ 512 w 790"/>
                <a:gd name="T65" fmla="*/ 18 h 834"/>
                <a:gd name="T66" fmla="*/ 436 w 790"/>
                <a:gd name="T67" fmla="*/ 2 h 834"/>
                <a:gd name="T68" fmla="*/ 394 w 790"/>
                <a:gd name="T69"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0" h="834">
                  <a:moveTo>
                    <a:pt x="394" y="0"/>
                  </a:moveTo>
                  <a:lnTo>
                    <a:pt x="394" y="0"/>
                  </a:lnTo>
                  <a:lnTo>
                    <a:pt x="354" y="2"/>
                  </a:lnTo>
                  <a:lnTo>
                    <a:pt x="316" y="8"/>
                  </a:lnTo>
                  <a:lnTo>
                    <a:pt x="278" y="18"/>
                  </a:lnTo>
                  <a:lnTo>
                    <a:pt x="242" y="32"/>
                  </a:lnTo>
                  <a:lnTo>
                    <a:pt x="206" y="50"/>
                  </a:lnTo>
                  <a:lnTo>
                    <a:pt x="174" y="72"/>
                  </a:lnTo>
                  <a:lnTo>
                    <a:pt x="144" y="96"/>
                  </a:lnTo>
                  <a:lnTo>
                    <a:pt x="116" y="122"/>
                  </a:lnTo>
                  <a:lnTo>
                    <a:pt x="90" y="152"/>
                  </a:lnTo>
                  <a:lnTo>
                    <a:pt x="68" y="184"/>
                  </a:lnTo>
                  <a:lnTo>
                    <a:pt x="48" y="218"/>
                  </a:lnTo>
                  <a:lnTo>
                    <a:pt x="30" y="256"/>
                  </a:lnTo>
                  <a:lnTo>
                    <a:pt x="18" y="294"/>
                  </a:lnTo>
                  <a:lnTo>
                    <a:pt x="8" y="334"/>
                  </a:lnTo>
                  <a:lnTo>
                    <a:pt x="2" y="374"/>
                  </a:lnTo>
                  <a:lnTo>
                    <a:pt x="0" y="418"/>
                  </a:lnTo>
                  <a:lnTo>
                    <a:pt x="0" y="418"/>
                  </a:lnTo>
                  <a:lnTo>
                    <a:pt x="2" y="460"/>
                  </a:lnTo>
                  <a:lnTo>
                    <a:pt x="8" y="502"/>
                  </a:lnTo>
                  <a:lnTo>
                    <a:pt x="18" y="540"/>
                  </a:lnTo>
                  <a:lnTo>
                    <a:pt x="30" y="580"/>
                  </a:lnTo>
                  <a:lnTo>
                    <a:pt x="48" y="616"/>
                  </a:lnTo>
                  <a:lnTo>
                    <a:pt x="68" y="650"/>
                  </a:lnTo>
                  <a:lnTo>
                    <a:pt x="90" y="682"/>
                  </a:lnTo>
                  <a:lnTo>
                    <a:pt x="116" y="712"/>
                  </a:lnTo>
                  <a:lnTo>
                    <a:pt x="144" y="738"/>
                  </a:lnTo>
                  <a:lnTo>
                    <a:pt x="174" y="762"/>
                  </a:lnTo>
                  <a:lnTo>
                    <a:pt x="206" y="784"/>
                  </a:lnTo>
                  <a:lnTo>
                    <a:pt x="242" y="802"/>
                  </a:lnTo>
                  <a:lnTo>
                    <a:pt x="278" y="816"/>
                  </a:lnTo>
                  <a:lnTo>
                    <a:pt x="316" y="826"/>
                  </a:lnTo>
                  <a:lnTo>
                    <a:pt x="354" y="832"/>
                  </a:lnTo>
                  <a:lnTo>
                    <a:pt x="394" y="834"/>
                  </a:lnTo>
                  <a:lnTo>
                    <a:pt x="394" y="834"/>
                  </a:lnTo>
                  <a:lnTo>
                    <a:pt x="436" y="832"/>
                  </a:lnTo>
                  <a:lnTo>
                    <a:pt x="474" y="826"/>
                  </a:lnTo>
                  <a:lnTo>
                    <a:pt x="512" y="816"/>
                  </a:lnTo>
                  <a:lnTo>
                    <a:pt x="548" y="802"/>
                  </a:lnTo>
                  <a:lnTo>
                    <a:pt x="582" y="784"/>
                  </a:lnTo>
                  <a:lnTo>
                    <a:pt x="616" y="762"/>
                  </a:lnTo>
                  <a:lnTo>
                    <a:pt x="646" y="738"/>
                  </a:lnTo>
                  <a:lnTo>
                    <a:pt x="674" y="712"/>
                  </a:lnTo>
                  <a:lnTo>
                    <a:pt x="700" y="682"/>
                  </a:lnTo>
                  <a:lnTo>
                    <a:pt x="722" y="650"/>
                  </a:lnTo>
                  <a:lnTo>
                    <a:pt x="742" y="616"/>
                  </a:lnTo>
                  <a:lnTo>
                    <a:pt x="758" y="580"/>
                  </a:lnTo>
                  <a:lnTo>
                    <a:pt x="772" y="540"/>
                  </a:lnTo>
                  <a:lnTo>
                    <a:pt x="782" y="502"/>
                  </a:lnTo>
                  <a:lnTo>
                    <a:pt x="788" y="460"/>
                  </a:lnTo>
                  <a:lnTo>
                    <a:pt x="790" y="418"/>
                  </a:lnTo>
                  <a:lnTo>
                    <a:pt x="790" y="418"/>
                  </a:lnTo>
                  <a:lnTo>
                    <a:pt x="788" y="374"/>
                  </a:lnTo>
                  <a:lnTo>
                    <a:pt x="782" y="334"/>
                  </a:lnTo>
                  <a:lnTo>
                    <a:pt x="772" y="294"/>
                  </a:lnTo>
                  <a:lnTo>
                    <a:pt x="758" y="256"/>
                  </a:lnTo>
                  <a:lnTo>
                    <a:pt x="742" y="218"/>
                  </a:lnTo>
                  <a:lnTo>
                    <a:pt x="722" y="184"/>
                  </a:lnTo>
                  <a:lnTo>
                    <a:pt x="700" y="152"/>
                  </a:lnTo>
                  <a:lnTo>
                    <a:pt x="674" y="122"/>
                  </a:lnTo>
                  <a:lnTo>
                    <a:pt x="646" y="96"/>
                  </a:lnTo>
                  <a:lnTo>
                    <a:pt x="616" y="72"/>
                  </a:lnTo>
                  <a:lnTo>
                    <a:pt x="582" y="50"/>
                  </a:lnTo>
                  <a:lnTo>
                    <a:pt x="548" y="32"/>
                  </a:lnTo>
                  <a:lnTo>
                    <a:pt x="512" y="18"/>
                  </a:lnTo>
                  <a:lnTo>
                    <a:pt x="474" y="8"/>
                  </a:lnTo>
                  <a:lnTo>
                    <a:pt x="436" y="2"/>
                  </a:lnTo>
                  <a:lnTo>
                    <a:pt x="394" y="0"/>
                  </a:lnTo>
                  <a:lnTo>
                    <a:pt x="394"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8" name="Freeform 122"/>
            <p:cNvSpPr>
              <a:spLocks/>
            </p:cNvSpPr>
            <p:nvPr/>
          </p:nvSpPr>
          <p:spPr bwMode="auto">
            <a:xfrm>
              <a:off x="3471" y="3226"/>
              <a:ext cx="794" cy="840"/>
            </a:xfrm>
            <a:custGeom>
              <a:avLst/>
              <a:gdLst>
                <a:gd name="T0" fmla="*/ 396 w 794"/>
                <a:gd name="T1" fmla="*/ 0 h 840"/>
                <a:gd name="T2" fmla="*/ 316 w 794"/>
                <a:gd name="T3" fmla="*/ 10 h 840"/>
                <a:gd name="T4" fmla="*/ 242 w 794"/>
                <a:gd name="T5" fmla="*/ 34 h 840"/>
                <a:gd name="T6" fmla="*/ 174 w 794"/>
                <a:gd name="T7" fmla="*/ 72 h 840"/>
                <a:gd name="T8" fmla="*/ 116 w 794"/>
                <a:gd name="T9" fmla="*/ 124 h 840"/>
                <a:gd name="T10" fmla="*/ 68 w 794"/>
                <a:gd name="T11" fmla="*/ 186 h 840"/>
                <a:gd name="T12" fmla="*/ 30 w 794"/>
                <a:gd name="T13" fmla="*/ 258 h 840"/>
                <a:gd name="T14" fmla="*/ 8 w 794"/>
                <a:gd name="T15" fmla="*/ 336 h 840"/>
                <a:gd name="T16" fmla="*/ 0 w 794"/>
                <a:gd name="T17" fmla="*/ 420 h 840"/>
                <a:gd name="T18" fmla="*/ 2 w 794"/>
                <a:gd name="T19" fmla="*/ 462 h 840"/>
                <a:gd name="T20" fmla="*/ 16 w 794"/>
                <a:gd name="T21" fmla="*/ 544 h 840"/>
                <a:gd name="T22" fmla="*/ 48 w 794"/>
                <a:gd name="T23" fmla="*/ 620 h 840"/>
                <a:gd name="T24" fmla="*/ 90 w 794"/>
                <a:gd name="T25" fmla="*/ 686 h 840"/>
                <a:gd name="T26" fmla="*/ 144 w 794"/>
                <a:gd name="T27" fmla="*/ 744 h 840"/>
                <a:gd name="T28" fmla="*/ 208 w 794"/>
                <a:gd name="T29" fmla="*/ 788 h 840"/>
                <a:gd name="T30" fmla="*/ 278 w 794"/>
                <a:gd name="T31" fmla="*/ 820 h 840"/>
                <a:gd name="T32" fmla="*/ 356 w 794"/>
                <a:gd name="T33" fmla="*/ 838 h 840"/>
                <a:gd name="T34" fmla="*/ 396 w 794"/>
                <a:gd name="T35" fmla="*/ 840 h 840"/>
                <a:gd name="T36" fmla="*/ 476 w 794"/>
                <a:gd name="T37" fmla="*/ 830 h 840"/>
                <a:gd name="T38" fmla="*/ 550 w 794"/>
                <a:gd name="T39" fmla="*/ 806 h 840"/>
                <a:gd name="T40" fmla="*/ 618 w 794"/>
                <a:gd name="T41" fmla="*/ 768 h 840"/>
                <a:gd name="T42" fmla="*/ 676 w 794"/>
                <a:gd name="T43" fmla="*/ 716 h 840"/>
                <a:gd name="T44" fmla="*/ 726 w 794"/>
                <a:gd name="T45" fmla="*/ 654 h 840"/>
                <a:gd name="T46" fmla="*/ 762 w 794"/>
                <a:gd name="T47" fmla="*/ 582 h 840"/>
                <a:gd name="T48" fmla="*/ 786 w 794"/>
                <a:gd name="T49" fmla="*/ 504 h 840"/>
                <a:gd name="T50" fmla="*/ 794 w 794"/>
                <a:gd name="T51" fmla="*/ 420 h 840"/>
                <a:gd name="T52" fmla="*/ 792 w 794"/>
                <a:gd name="T53" fmla="*/ 378 h 840"/>
                <a:gd name="T54" fmla="*/ 776 w 794"/>
                <a:gd name="T55" fmla="*/ 296 h 840"/>
                <a:gd name="T56" fmla="*/ 746 w 794"/>
                <a:gd name="T57" fmla="*/ 220 h 840"/>
                <a:gd name="T58" fmla="*/ 702 w 794"/>
                <a:gd name="T59" fmla="*/ 154 h 840"/>
                <a:gd name="T60" fmla="*/ 648 w 794"/>
                <a:gd name="T61" fmla="*/ 96 h 840"/>
                <a:gd name="T62" fmla="*/ 586 w 794"/>
                <a:gd name="T63" fmla="*/ 52 h 840"/>
                <a:gd name="T64" fmla="*/ 514 w 794"/>
                <a:gd name="T65" fmla="*/ 20 h 840"/>
                <a:gd name="T66" fmla="*/ 436 w 794"/>
                <a:gd name="T67" fmla="*/ 2 h 840"/>
                <a:gd name="T68" fmla="*/ 396 w 794"/>
                <a:gd name="T69"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4" h="840">
                  <a:moveTo>
                    <a:pt x="396" y="0"/>
                  </a:moveTo>
                  <a:lnTo>
                    <a:pt x="396" y="0"/>
                  </a:lnTo>
                  <a:lnTo>
                    <a:pt x="356" y="2"/>
                  </a:lnTo>
                  <a:lnTo>
                    <a:pt x="316" y="10"/>
                  </a:lnTo>
                  <a:lnTo>
                    <a:pt x="278" y="20"/>
                  </a:lnTo>
                  <a:lnTo>
                    <a:pt x="242" y="34"/>
                  </a:lnTo>
                  <a:lnTo>
                    <a:pt x="208" y="52"/>
                  </a:lnTo>
                  <a:lnTo>
                    <a:pt x="174" y="72"/>
                  </a:lnTo>
                  <a:lnTo>
                    <a:pt x="144" y="96"/>
                  </a:lnTo>
                  <a:lnTo>
                    <a:pt x="116" y="124"/>
                  </a:lnTo>
                  <a:lnTo>
                    <a:pt x="90" y="154"/>
                  </a:lnTo>
                  <a:lnTo>
                    <a:pt x="68" y="186"/>
                  </a:lnTo>
                  <a:lnTo>
                    <a:pt x="48" y="220"/>
                  </a:lnTo>
                  <a:lnTo>
                    <a:pt x="30" y="258"/>
                  </a:lnTo>
                  <a:lnTo>
                    <a:pt x="16" y="296"/>
                  </a:lnTo>
                  <a:lnTo>
                    <a:pt x="8" y="336"/>
                  </a:lnTo>
                  <a:lnTo>
                    <a:pt x="2" y="378"/>
                  </a:lnTo>
                  <a:lnTo>
                    <a:pt x="0" y="420"/>
                  </a:lnTo>
                  <a:lnTo>
                    <a:pt x="0" y="420"/>
                  </a:lnTo>
                  <a:lnTo>
                    <a:pt x="2" y="462"/>
                  </a:lnTo>
                  <a:lnTo>
                    <a:pt x="8" y="504"/>
                  </a:lnTo>
                  <a:lnTo>
                    <a:pt x="16" y="544"/>
                  </a:lnTo>
                  <a:lnTo>
                    <a:pt x="30" y="582"/>
                  </a:lnTo>
                  <a:lnTo>
                    <a:pt x="48" y="620"/>
                  </a:lnTo>
                  <a:lnTo>
                    <a:pt x="68" y="654"/>
                  </a:lnTo>
                  <a:lnTo>
                    <a:pt x="90" y="686"/>
                  </a:lnTo>
                  <a:lnTo>
                    <a:pt x="116" y="716"/>
                  </a:lnTo>
                  <a:lnTo>
                    <a:pt x="144" y="744"/>
                  </a:lnTo>
                  <a:lnTo>
                    <a:pt x="174" y="768"/>
                  </a:lnTo>
                  <a:lnTo>
                    <a:pt x="208" y="788"/>
                  </a:lnTo>
                  <a:lnTo>
                    <a:pt x="242" y="806"/>
                  </a:lnTo>
                  <a:lnTo>
                    <a:pt x="278" y="820"/>
                  </a:lnTo>
                  <a:lnTo>
                    <a:pt x="316" y="830"/>
                  </a:lnTo>
                  <a:lnTo>
                    <a:pt x="356" y="838"/>
                  </a:lnTo>
                  <a:lnTo>
                    <a:pt x="396" y="840"/>
                  </a:lnTo>
                  <a:lnTo>
                    <a:pt x="396" y="840"/>
                  </a:lnTo>
                  <a:lnTo>
                    <a:pt x="436" y="838"/>
                  </a:lnTo>
                  <a:lnTo>
                    <a:pt x="476" y="830"/>
                  </a:lnTo>
                  <a:lnTo>
                    <a:pt x="514" y="820"/>
                  </a:lnTo>
                  <a:lnTo>
                    <a:pt x="550" y="806"/>
                  </a:lnTo>
                  <a:lnTo>
                    <a:pt x="586" y="788"/>
                  </a:lnTo>
                  <a:lnTo>
                    <a:pt x="618" y="768"/>
                  </a:lnTo>
                  <a:lnTo>
                    <a:pt x="648" y="744"/>
                  </a:lnTo>
                  <a:lnTo>
                    <a:pt x="676" y="716"/>
                  </a:lnTo>
                  <a:lnTo>
                    <a:pt x="702" y="686"/>
                  </a:lnTo>
                  <a:lnTo>
                    <a:pt x="726" y="654"/>
                  </a:lnTo>
                  <a:lnTo>
                    <a:pt x="746" y="620"/>
                  </a:lnTo>
                  <a:lnTo>
                    <a:pt x="762" y="582"/>
                  </a:lnTo>
                  <a:lnTo>
                    <a:pt x="776" y="544"/>
                  </a:lnTo>
                  <a:lnTo>
                    <a:pt x="786" y="504"/>
                  </a:lnTo>
                  <a:lnTo>
                    <a:pt x="792" y="462"/>
                  </a:lnTo>
                  <a:lnTo>
                    <a:pt x="794" y="420"/>
                  </a:lnTo>
                  <a:lnTo>
                    <a:pt x="794" y="420"/>
                  </a:lnTo>
                  <a:lnTo>
                    <a:pt x="792" y="378"/>
                  </a:lnTo>
                  <a:lnTo>
                    <a:pt x="786" y="336"/>
                  </a:lnTo>
                  <a:lnTo>
                    <a:pt x="776" y="296"/>
                  </a:lnTo>
                  <a:lnTo>
                    <a:pt x="762" y="258"/>
                  </a:lnTo>
                  <a:lnTo>
                    <a:pt x="746" y="220"/>
                  </a:lnTo>
                  <a:lnTo>
                    <a:pt x="726" y="186"/>
                  </a:lnTo>
                  <a:lnTo>
                    <a:pt x="702" y="154"/>
                  </a:lnTo>
                  <a:lnTo>
                    <a:pt x="676" y="124"/>
                  </a:lnTo>
                  <a:lnTo>
                    <a:pt x="648" y="96"/>
                  </a:lnTo>
                  <a:lnTo>
                    <a:pt x="618" y="72"/>
                  </a:lnTo>
                  <a:lnTo>
                    <a:pt x="586" y="52"/>
                  </a:lnTo>
                  <a:lnTo>
                    <a:pt x="550" y="34"/>
                  </a:lnTo>
                  <a:lnTo>
                    <a:pt x="514" y="20"/>
                  </a:lnTo>
                  <a:lnTo>
                    <a:pt x="476" y="10"/>
                  </a:lnTo>
                  <a:lnTo>
                    <a:pt x="436" y="2"/>
                  </a:lnTo>
                  <a:lnTo>
                    <a:pt x="396" y="0"/>
                  </a:lnTo>
                  <a:lnTo>
                    <a:pt x="396"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9" name="Freeform 123"/>
            <p:cNvSpPr>
              <a:spLocks/>
            </p:cNvSpPr>
            <p:nvPr/>
          </p:nvSpPr>
          <p:spPr bwMode="auto">
            <a:xfrm>
              <a:off x="3469" y="3224"/>
              <a:ext cx="798" cy="842"/>
            </a:xfrm>
            <a:custGeom>
              <a:avLst/>
              <a:gdLst>
                <a:gd name="T0" fmla="*/ 400 w 798"/>
                <a:gd name="T1" fmla="*/ 0 h 842"/>
                <a:gd name="T2" fmla="*/ 320 w 798"/>
                <a:gd name="T3" fmla="*/ 8 h 842"/>
                <a:gd name="T4" fmla="*/ 244 w 798"/>
                <a:gd name="T5" fmla="*/ 32 h 842"/>
                <a:gd name="T6" fmla="*/ 176 w 798"/>
                <a:gd name="T7" fmla="*/ 72 h 842"/>
                <a:gd name="T8" fmla="*/ 118 w 798"/>
                <a:gd name="T9" fmla="*/ 124 h 842"/>
                <a:gd name="T10" fmla="*/ 68 w 798"/>
                <a:gd name="T11" fmla="*/ 186 h 842"/>
                <a:gd name="T12" fmla="*/ 32 w 798"/>
                <a:gd name="T13" fmla="*/ 258 h 842"/>
                <a:gd name="T14" fmla="*/ 8 w 798"/>
                <a:gd name="T15" fmla="*/ 336 h 842"/>
                <a:gd name="T16" fmla="*/ 0 w 798"/>
                <a:gd name="T17" fmla="*/ 420 h 842"/>
                <a:gd name="T18" fmla="*/ 2 w 798"/>
                <a:gd name="T19" fmla="*/ 464 h 842"/>
                <a:gd name="T20" fmla="*/ 18 w 798"/>
                <a:gd name="T21" fmla="*/ 546 h 842"/>
                <a:gd name="T22" fmla="*/ 48 w 798"/>
                <a:gd name="T23" fmla="*/ 622 h 842"/>
                <a:gd name="T24" fmla="*/ 92 w 798"/>
                <a:gd name="T25" fmla="*/ 688 h 842"/>
                <a:gd name="T26" fmla="*/ 146 w 798"/>
                <a:gd name="T27" fmla="*/ 746 h 842"/>
                <a:gd name="T28" fmla="*/ 210 w 798"/>
                <a:gd name="T29" fmla="*/ 792 h 842"/>
                <a:gd name="T30" fmla="*/ 282 w 798"/>
                <a:gd name="T31" fmla="*/ 824 h 842"/>
                <a:gd name="T32" fmla="*/ 358 w 798"/>
                <a:gd name="T33" fmla="*/ 840 h 842"/>
                <a:gd name="T34" fmla="*/ 400 w 798"/>
                <a:gd name="T35" fmla="*/ 842 h 842"/>
                <a:gd name="T36" fmla="*/ 480 w 798"/>
                <a:gd name="T37" fmla="*/ 834 h 842"/>
                <a:gd name="T38" fmla="*/ 554 w 798"/>
                <a:gd name="T39" fmla="*/ 808 h 842"/>
                <a:gd name="T40" fmla="*/ 622 w 798"/>
                <a:gd name="T41" fmla="*/ 770 h 842"/>
                <a:gd name="T42" fmla="*/ 682 w 798"/>
                <a:gd name="T43" fmla="*/ 718 h 842"/>
                <a:gd name="T44" fmla="*/ 730 w 798"/>
                <a:gd name="T45" fmla="*/ 656 h 842"/>
                <a:gd name="T46" fmla="*/ 768 w 798"/>
                <a:gd name="T47" fmla="*/ 584 h 842"/>
                <a:gd name="T48" fmla="*/ 790 w 798"/>
                <a:gd name="T49" fmla="*/ 506 h 842"/>
                <a:gd name="T50" fmla="*/ 798 w 798"/>
                <a:gd name="T51" fmla="*/ 420 h 842"/>
                <a:gd name="T52" fmla="*/ 796 w 798"/>
                <a:gd name="T53" fmla="*/ 378 h 842"/>
                <a:gd name="T54" fmla="*/ 780 w 798"/>
                <a:gd name="T55" fmla="*/ 296 h 842"/>
                <a:gd name="T56" fmla="*/ 750 w 798"/>
                <a:gd name="T57" fmla="*/ 220 h 842"/>
                <a:gd name="T58" fmla="*/ 708 w 798"/>
                <a:gd name="T59" fmla="*/ 154 h 842"/>
                <a:gd name="T60" fmla="*/ 654 w 798"/>
                <a:gd name="T61" fmla="*/ 96 h 842"/>
                <a:gd name="T62" fmla="*/ 590 w 798"/>
                <a:gd name="T63" fmla="*/ 50 h 842"/>
                <a:gd name="T64" fmla="*/ 518 w 798"/>
                <a:gd name="T65" fmla="*/ 18 h 842"/>
                <a:gd name="T66" fmla="*/ 440 w 798"/>
                <a:gd name="T67" fmla="*/ 2 h 842"/>
                <a:gd name="T68" fmla="*/ 400 w 798"/>
                <a:gd name="T69"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8" h="842">
                  <a:moveTo>
                    <a:pt x="400" y="0"/>
                  </a:moveTo>
                  <a:lnTo>
                    <a:pt x="400" y="0"/>
                  </a:lnTo>
                  <a:lnTo>
                    <a:pt x="358" y="2"/>
                  </a:lnTo>
                  <a:lnTo>
                    <a:pt x="320" y="8"/>
                  </a:lnTo>
                  <a:lnTo>
                    <a:pt x="282" y="18"/>
                  </a:lnTo>
                  <a:lnTo>
                    <a:pt x="244" y="32"/>
                  </a:lnTo>
                  <a:lnTo>
                    <a:pt x="210" y="50"/>
                  </a:lnTo>
                  <a:lnTo>
                    <a:pt x="176" y="72"/>
                  </a:lnTo>
                  <a:lnTo>
                    <a:pt x="146" y="96"/>
                  </a:lnTo>
                  <a:lnTo>
                    <a:pt x="118" y="124"/>
                  </a:lnTo>
                  <a:lnTo>
                    <a:pt x="92" y="154"/>
                  </a:lnTo>
                  <a:lnTo>
                    <a:pt x="68" y="186"/>
                  </a:lnTo>
                  <a:lnTo>
                    <a:pt x="48" y="220"/>
                  </a:lnTo>
                  <a:lnTo>
                    <a:pt x="32" y="258"/>
                  </a:lnTo>
                  <a:lnTo>
                    <a:pt x="18" y="296"/>
                  </a:lnTo>
                  <a:lnTo>
                    <a:pt x="8" y="336"/>
                  </a:lnTo>
                  <a:lnTo>
                    <a:pt x="2" y="378"/>
                  </a:lnTo>
                  <a:lnTo>
                    <a:pt x="0" y="420"/>
                  </a:lnTo>
                  <a:lnTo>
                    <a:pt x="0" y="420"/>
                  </a:lnTo>
                  <a:lnTo>
                    <a:pt x="2" y="464"/>
                  </a:lnTo>
                  <a:lnTo>
                    <a:pt x="8" y="506"/>
                  </a:lnTo>
                  <a:lnTo>
                    <a:pt x="18" y="546"/>
                  </a:lnTo>
                  <a:lnTo>
                    <a:pt x="32" y="584"/>
                  </a:lnTo>
                  <a:lnTo>
                    <a:pt x="48" y="622"/>
                  </a:lnTo>
                  <a:lnTo>
                    <a:pt x="68" y="656"/>
                  </a:lnTo>
                  <a:lnTo>
                    <a:pt x="92" y="688"/>
                  </a:lnTo>
                  <a:lnTo>
                    <a:pt x="118" y="718"/>
                  </a:lnTo>
                  <a:lnTo>
                    <a:pt x="146" y="746"/>
                  </a:lnTo>
                  <a:lnTo>
                    <a:pt x="176" y="770"/>
                  </a:lnTo>
                  <a:lnTo>
                    <a:pt x="210" y="792"/>
                  </a:lnTo>
                  <a:lnTo>
                    <a:pt x="244" y="808"/>
                  </a:lnTo>
                  <a:lnTo>
                    <a:pt x="282" y="824"/>
                  </a:lnTo>
                  <a:lnTo>
                    <a:pt x="320" y="834"/>
                  </a:lnTo>
                  <a:lnTo>
                    <a:pt x="358" y="840"/>
                  </a:lnTo>
                  <a:lnTo>
                    <a:pt x="400" y="842"/>
                  </a:lnTo>
                  <a:lnTo>
                    <a:pt x="400" y="842"/>
                  </a:lnTo>
                  <a:lnTo>
                    <a:pt x="440" y="840"/>
                  </a:lnTo>
                  <a:lnTo>
                    <a:pt x="480" y="834"/>
                  </a:lnTo>
                  <a:lnTo>
                    <a:pt x="518" y="824"/>
                  </a:lnTo>
                  <a:lnTo>
                    <a:pt x="554" y="808"/>
                  </a:lnTo>
                  <a:lnTo>
                    <a:pt x="590" y="792"/>
                  </a:lnTo>
                  <a:lnTo>
                    <a:pt x="622" y="770"/>
                  </a:lnTo>
                  <a:lnTo>
                    <a:pt x="654" y="746"/>
                  </a:lnTo>
                  <a:lnTo>
                    <a:pt x="682" y="718"/>
                  </a:lnTo>
                  <a:lnTo>
                    <a:pt x="708" y="688"/>
                  </a:lnTo>
                  <a:lnTo>
                    <a:pt x="730" y="656"/>
                  </a:lnTo>
                  <a:lnTo>
                    <a:pt x="750" y="622"/>
                  </a:lnTo>
                  <a:lnTo>
                    <a:pt x="768" y="584"/>
                  </a:lnTo>
                  <a:lnTo>
                    <a:pt x="780" y="546"/>
                  </a:lnTo>
                  <a:lnTo>
                    <a:pt x="790" y="506"/>
                  </a:lnTo>
                  <a:lnTo>
                    <a:pt x="796" y="464"/>
                  </a:lnTo>
                  <a:lnTo>
                    <a:pt x="798" y="420"/>
                  </a:lnTo>
                  <a:lnTo>
                    <a:pt x="798" y="420"/>
                  </a:lnTo>
                  <a:lnTo>
                    <a:pt x="796" y="378"/>
                  </a:lnTo>
                  <a:lnTo>
                    <a:pt x="790" y="336"/>
                  </a:lnTo>
                  <a:lnTo>
                    <a:pt x="780" y="296"/>
                  </a:lnTo>
                  <a:lnTo>
                    <a:pt x="768" y="258"/>
                  </a:lnTo>
                  <a:lnTo>
                    <a:pt x="750" y="220"/>
                  </a:lnTo>
                  <a:lnTo>
                    <a:pt x="730" y="186"/>
                  </a:lnTo>
                  <a:lnTo>
                    <a:pt x="708" y="154"/>
                  </a:lnTo>
                  <a:lnTo>
                    <a:pt x="682" y="124"/>
                  </a:lnTo>
                  <a:lnTo>
                    <a:pt x="654" y="96"/>
                  </a:lnTo>
                  <a:lnTo>
                    <a:pt x="622" y="72"/>
                  </a:lnTo>
                  <a:lnTo>
                    <a:pt x="590" y="50"/>
                  </a:lnTo>
                  <a:lnTo>
                    <a:pt x="554" y="32"/>
                  </a:lnTo>
                  <a:lnTo>
                    <a:pt x="518" y="18"/>
                  </a:lnTo>
                  <a:lnTo>
                    <a:pt x="480" y="8"/>
                  </a:lnTo>
                  <a:lnTo>
                    <a:pt x="440" y="2"/>
                  </a:lnTo>
                  <a:lnTo>
                    <a:pt x="400" y="0"/>
                  </a:lnTo>
                  <a:lnTo>
                    <a:pt x="40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0" name="Freeform 124"/>
            <p:cNvSpPr>
              <a:spLocks/>
            </p:cNvSpPr>
            <p:nvPr/>
          </p:nvSpPr>
          <p:spPr bwMode="auto">
            <a:xfrm>
              <a:off x="3469" y="3220"/>
              <a:ext cx="802" cy="846"/>
            </a:xfrm>
            <a:custGeom>
              <a:avLst/>
              <a:gdLst>
                <a:gd name="T0" fmla="*/ 400 w 802"/>
                <a:gd name="T1" fmla="*/ 0 h 846"/>
                <a:gd name="T2" fmla="*/ 320 w 802"/>
                <a:gd name="T3" fmla="*/ 10 h 846"/>
                <a:gd name="T4" fmla="*/ 246 w 802"/>
                <a:gd name="T5" fmla="*/ 34 h 846"/>
                <a:gd name="T6" fmla="*/ 178 w 802"/>
                <a:gd name="T7" fmla="*/ 72 h 846"/>
                <a:gd name="T8" fmla="*/ 118 w 802"/>
                <a:gd name="T9" fmla="*/ 124 h 846"/>
                <a:gd name="T10" fmla="*/ 68 w 802"/>
                <a:gd name="T11" fmla="*/ 188 h 846"/>
                <a:gd name="T12" fmla="*/ 32 w 802"/>
                <a:gd name="T13" fmla="*/ 260 h 846"/>
                <a:gd name="T14" fmla="*/ 8 w 802"/>
                <a:gd name="T15" fmla="*/ 338 h 846"/>
                <a:gd name="T16" fmla="*/ 0 w 802"/>
                <a:gd name="T17" fmla="*/ 424 h 846"/>
                <a:gd name="T18" fmla="*/ 2 w 802"/>
                <a:gd name="T19" fmla="*/ 466 h 846"/>
                <a:gd name="T20" fmla="*/ 18 w 802"/>
                <a:gd name="T21" fmla="*/ 550 h 846"/>
                <a:gd name="T22" fmla="*/ 48 w 802"/>
                <a:gd name="T23" fmla="*/ 626 h 846"/>
                <a:gd name="T24" fmla="*/ 92 w 802"/>
                <a:gd name="T25" fmla="*/ 692 h 846"/>
                <a:gd name="T26" fmla="*/ 146 w 802"/>
                <a:gd name="T27" fmla="*/ 750 h 846"/>
                <a:gd name="T28" fmla="*/ 210 w 802"/>
                <a:gd name="T29" fmla="*/ 796 h 846"/>
                <a:gd name="T30" fmla="*/ 282 w 802"/>
                <a:gd name="T31" fmla="*/ 828 h 846"/>
                <a:gd name="T32" fmla="*/ 360 w 802"/>
                <a:gd name="T33" fmla="*/ 844 h 846"/>
                <a:gd name="T34" fmla="*/ 400 w 802"/>
                <a:gd name="T35" fmla="*/ 846 h 846"/>
                <a:gd name="T36" fmla="*/ 482 w 802"/>
                <a:gd name="T37" fmla="*/ 838 h 846"/>
                <a:gd name="T38" fmla="*/ 556 w 802"/>
                <a:gd name="T39" fmla="*/ 814 h 846"/>
                <a:gd name="T40" fmla="*/ 624 w 802"/>
                <a:gd name="T41" fmla="*/ 774 h 846"/>
                <a:gd name="T42" fmla="*/ 684 w 802"/>
                <a:gd name="T43" fmla="*/ 722 h 846"/>
                <a:gd name="T44" fmla="*/ 734 w 802"/>
                <a:gd name="T45" fmla="*/ 660 h 846"/>
                <a:gd name="T46" fmla="*/ 770 w 802"/>
                <a:gd name="T47" fmla="*/ 588 h 846"/>
                <a:gd name="T48" fmla="*/ 794 w 802"/>
                <a:gd name="T49" fmla="*/ 508 h 846"/>
                <a:gd name="T50" fmla="*/ 802 w 802"/>
                <a:gd name="T51" fmla="*/ 424 h 846"/>
                <a:gd name="T52" fmla="*/ 800 w 802"/>
                <a:gd name="T53" fmla="*/ 380 h 846"/>
                <a:gd name="T54" fmla="*/ 784 w 802"/>
                <a:gd name="T55" fmla="*/ 298 h 846"/>
                <a:gd name="T56" fmla="*/ 754 w 802"/>
                <a:gd name="T57" fmla="*/ 222 h 846"/>
                <a:gd name="T58" fmla="*/ 710 w 802"/>
                <a:gd name="T59" fmla="*/ 154 h 846"/>
                <a:gd name="T60" fmla="*/ 656 w 802"/>
                <a:gd name="T61" fmla="*/ 98 h 846"/>
                <a:gd name="T62" fmla="*/ 592 w 802"/>
                <a:gd name="T63" fmla="*/ 52 h 846"/>
                <a:gd name="T64" fmla="*/ 520 w 802"/>
                <a:gd name="T65" fmla="*/ 20 h 846"/>
                <a:gd name="T66" fmla="*/ 442 w 802"/>
                <a:gd name="T67" fmla="*/ 2 h 846"/>
                <a:gd name="T68" fmla="*/ 400 w 802"/>
                <a:gd name="T69"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2" h="846">
                  <a:moveTo>
                    <a:pt x="400" y="0"/>
                  </a:moveTo>
                  <a:lnTo>
                    <a:pt x="400" y="0"/>
                  </a:lnTo>
                  <a:lnTo>
                    <a:pt x="360" y="2"/>
                  </a:lnTo>
                  <a:lnTo>
                    <a:pt x="320" y="10"/>
                  </a:lnTo>
                  <a:lnTo>
                    <a:pt x="282" y="20"/>
                  </a:lnTo>
                  <a:lnTo>
                    <a:pt x="246" y="34"/>
                  </a:lnTo>
                  <a:lnTo>
                    <a:pt x="210" y="52"/>
                  </a:lnTo>
                  <a:lnTo>
                    <a:pt x="178" y="72"/>
                  </a:lnTo>
                  <a:lnTo>
                    <a:pt x="146" y="98"/>
                  </a:lnTo>
                  <a:lnTo>
                    <a:pt x="118" y="124"/>
                  </a:lnTo>
                  <a:lnTo>
                    <a:pt x="92" y="154"/>
                  </a:lnTo>
                  <a:lnTo>
                    <a:pt x="68" y="188"/>
                  </a:lnTo>
                  <a:lnTo>
                    <a:pt x="48" y="222"/>
                  </a:lnTo>
                  <a:lnTo>
                    <a:pt x="32" y="260"/>
                  </a:lnTo>
                  <a:lnTo>
                    <a:pt x="18" y="298"/>
                  </a:lnTo>
                  <a:lnTo>
                    <a:pt x="8" y="338"/>
                  </a:lnTo>
                  <a:lnTo>
                    <a:pt x="2" y="380"/>
                  </a:lnTo>
                  <a:lnTo>
                    <a:pt x="0" y="424"/>
                  </a:lnTo>
                  <a:lnTo>
                    <a:pt x="0" y="424"/>
                  </a:lnTo>
                  <a:lnTo>
                    <a:pt x="2" y="466"/>
                  </a:lnTo>
                  <a:lnTo>
                    <a:pt x="8" y="508"/>
                  </a:lnTo>
                  <a:lnTo>
                    <a:pt x="18" y="550"/>
                  </a:lnTo>
                  <a:lnTo>
                    <a:pt x="32" y="588"/>
                  </a:lnTo>
                  <a:lnTo>
                    <a:pt x="48" y="626"/>
                  </a:lnTo>
                  <a:lnTo>
                    <a:pt x="68" y="660"/>
                  </a:lnTo>
                  <a:lnTo>
                    <a:pt x="92" y="692"/>
                  </a:lnTo>
                  <a:lnTo>
                    <a:pt x="118" y="722"/>
                  </a:lnTo>
                  <a:lnTo>
                    <a:pt x="146" y="750"/>
                  </a:lnTo>
                  <a:lnTo>
                    <a:pt x="178" y="774"/>
                  </a:lnTo>
                  <a:lnTo>
                    <a:pt x="210" y="796"/>
                  </a:lnTo>
                  <a:lnTo>
                    <a:pt x="246" y="814"/>
                  </a:lnTo>
                  <a:lnTo>
                    <a:pt x="282" y="828"/>
                  </a:lnTo>
                  <a:lnTo>
                    <a:pt x="320" y="838"/>
                  </a:lnTo>
                  <a:lnTo>
                    <a:pt x="360" y="844"/>
                  </a:lnTo>
                  <a:lnTo>
                    <a:pt x="400" y="846"/>
                  </a:lnTo>
                  <a:lnTo>
                    <a:pt x="400" y="846"/>
                  </a:lnTo>
                  <a:lnTo>
                    <a:pt x="442" y="844"/>
                  </a:lnTo>
                  <a:lnTo>
                    <a:pt x="482" y="838"/>
                  </a:lnTo>
                  <a:lnTo>
                    <a:pt x="520" y="828"/>
                  </a:lnTo>
                  <a:lnTo>
                    <a:pt x="556" y="814"/>
                  </a:lnTo>
                  <a:lnTo>
                    <a:pt x="592" y="796"/>
                  </a:lnTo>
                  <a:lnTo>
                    <a:pt x="624" y="774"/>
                  </a:lnTo>
                  <a:lnTo>
                    <a:pt x="656" y="750"/>
                  </a:lnTo>
                  <a:lnTo>
                    <a:pt x="684" y="722"/>
                  </a:lnTo>
                  <a:lnTo>
                    <a:pt x="710" y="692"/>
                  </a:lnTo>
                  <a:lnTo>
                    <a:pt x="734" y="660"/>
                  </a:lnTo>
                  <a:lnTo>
                    <a:pt x="754" y="626"/>
                  </a:lnTo>
                  <a:lnTo>
                    <a:pt x="770" y="588"/>
                  </a:lnTo>
                  <a:lnTo>
                    <a:pt x="784" y="550"/>
                  </a:lnTo>
                  <a:lnTo>
                    <a:pt x="794" y="508"/>
                  </a:lnTo>
                  <a:lnTo>
                    <a:pt x="800" y="466"/>
                  </a:lnTo>
                  <a:lnTo>
                    <a:pt x="802" y="424"/>
                  </a:lnTo>
                  <a:lnTo>
                    <a:pt x="802" y="424"/>
                  </a:lnTo>
                  <a:lnTo>
                    <a:pt x="800" y="380"/>
                  </a:lnTo>
                  <a:lnTo>
                    <a:pt x="794" y="338"/>
                  </a:lnTo>
                  <a:lnTo>
                    <a:pt x="784" y="298"/>
                  </a:lnTo>
                  <a:lnTo>
                    <a:pt x="770" y="260"/>
                  </a:lnTo>
                  <a:lnTo>
                    <a:pt x="754" y="222"/>
                  </a:lnTo>
                  <a:lnTo>
                    <a:pt x="734" y="188"/>
                  </a:lnTo>
                  <a:lnTo>
                    <a:pt x="710" y="154"/>
                  </a:lnTo>
                  <a:lnTo>
                    <a:pt x="684" y="124"/>
                  </a:lnTo>
                  <a:lnTo>
                    <a:pt x="656" y="98"/>
                  </a:lnTo>
                  <a:lnTo>
                    <a:pt x="624" y="72"/>
                  </a:lnTo>
                  <a:lnTo>
                    <a:pt x="592" y="52"/>
                  </a:lnTo>
                  <a:lnTo>
                    <a:pt x="556" y="34"/>
                  </a:lnTo>
                  <a:lnTo>
                    <a:pt x="520" y="20"/>
                  </a:lnTo>
                  <a:lnTo>
                    <a:pt x="482" y="10"/>
                  </a:lnTo>
                  <a:lnTo>
                    <a:pt x="442" y="2"/>
                  </a:lnTo>
                  <a:lnTo>
                    <a:pt x="400" y="0"/>
                  </a:lnTo>
                  <a:lnTo>
                    <a:pt x="400"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1" name="Freeform 125"/>
            <p:cNvSpPr>
              <a:spLocks/>
            </p:cNvSpPr>
            <p:nvPr/>
          </p:nvSpPr>
          <p:spPr bwMode="auto">
            <a:xfrm>
              <a:off x="3469" y="3218"/>
              <a:ext cx="806" cy="850"/>
            </a:xfrm>
            <a:custGeom>
              <a:avLst/>
              <a:gdLst>
                <a:gd name="T0" fmla="*/ 402 w 806"/>
                <a:gd name="T1" fmla="*/ 0 h 850"/>
                <a:gd name="T2" fmla="*/ 322 w 806"/>
                <a:gd name="T3" fmla="*/ 8 h 850"/>
                <a:gd name="T4" fmla="*/ 246 w 806"/>
                <a:gd name="T5" fmla="*/ 32 h 850"/>
                <a:gd name="T6" fmla="*/ 178 w 806"/>
                <a:gd name="T7" fmla="*/ 72 h 850"/>
                <a:gd name="T8" fmla="*/ 118 w 806"/>
                <a:gd name="T9" fmla="*/ 124 h 850"/>
                <a:gd name="T10" fmla="*/ 68 w 806"/>
                <a:gd name="T11" fmla="*/ 186 h 850"/>
                <a:gd name="T12" fmla="*/ 32 w 806"/>
                <a:gd name="T13" fmla="*/ 260 h 850"/>
                <a:gd name="T14" fmla="*/ 8 w 806"/>
                <a:gd name="T15" fmla="*/ 338 h 850"/>
                <a:gd name="T16" fmla="*/ 0 w 806"/>
                <a:gd name="T17" fmla="*/ 424 h 850"/>
                <a:gd name="T18" fmla="*/ 2 w 806"/>
                <a:gd name="T19" fmla="*/ 468 h 850"/>
                <a:gd name="T20" fmla="*/ 18 w 806"/>
                <a:gd name="T21" fmla="*/ 550 h 850"/>
                <a:gd name="T22" fmla="*/ 48 w 806"/>
                <a:gd name="T23" fmla="*/ 626 h 850"/>
                <a:gd name="T24" fmla="*/ 92 w 806"/>
                <a:gd name="T25" fmla="*/ 694 h 850"/>
                <a:gd name="T26" fmla="*/ 146 w 806"/>
                <a:gd name="T27" fmla="*/ 752 h 850"/>
                <a:gd name="T28" fmla="*/ 210 w 806"/>
                <a:gd name="T29" fmla="*/ 798 h 850"/>
                <a:gd name="T30" fmla="*/ 282 w 806"/>
                <a:gd name="T31" fmla="*/ 830 h 850"/>
                <a:gd name="T32" fmla="*/ 362 w 806"/>
                <a:gd name="T33" fmla="*/ 848 h 850"/>
                <a:gd name="T34" fmla="*/ 402 w 806"/>
                <a:gd name="T35" fmla="*/ 850 h 850"/>
                <a:gd name="T36" fmla="*/ 484 w 806"/>
                <a:gd name="T37" fmla="*/ 842 h 850"/>
                <a:gd name="T38" fmla="*/ 558 w 806"/>
                <a:gd name="T39" fmla="*/ 816 h 850"/>
                <a:gd name="T40" fmla="*/ 628 w 806"/>
                <a:gd name="T41" fmla="*/ 776 h 850"/>
                <a:gd name="T42" fmla="*/ 686 w 806"/>
                <a:gd name="T43" fmla="*/ 724 h 850"/>
                <a:gd name="T44" fmla="*/ 736 w 806"/>
                <a:gd name="T45" fmla="*/ 662 h 850"/>
                <a:gd name="T46" fmla="*/ 774 w 806"/>
                <a:gd name="T47" fmla="*/ 590 h 850"/>
                <a:gd name="T48" fmla="*/ 796 w 806"/>
                <a:gd name="T49" fmla="*/ 510 h 850"/>
                <a:gd name="T50" fmla="*/ 806 w 806"/>
                <a:gd name="T51" fmla="*/ 424 h 850"/>
                <a:gd name="T52" fmla="*/ 804 w 806"/>
                <a:gd name="T53" fmla="*/ 382 h 850"/>
                <a:gd name="T54" fmla="*/ 788 w 806"/>
                <a:gd name="T55" fmla="*/ 298 h 850"/>
                <a:gd name="T56" fmla="*/ 756 w 806"/>
                <a:gd name="T57" fmla="*/ 222 h 850"/>
                <a:gd name="T58" fmla="*/ 714 w 806"/>
                <a:gd name="T59" fmla="*/ 154 h 850"/>
                <a:gd name="T60" fmla="*/ 658 w 806"/>
                <a:gd name="T61" fmla="*/ 96 h 850"/>
                <a:gd name="T62" fmla="*/ 594 w 806"/>
                <a:gd name="T63" fmla="*/ 50 h 850"/>
                <a:gd name="T64" fmla="*/ 522 w 806"/>
                <a:gd name="T65" fmla="*/ 18 h 850"/>
                <a:gd name="T66" fmla="*/ 444 w 806"/>
                <a:gd name="T67" fmla="*/ 2 h 850"/>
                <a:gd name="T68" fmla="*/ 402 w 806"/>
                <a:gd name="T69"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6" h="850">
                  <a:moveTo>
                    <a:pt x="402" y="0"/>
                  </a:moveTo>
                  <a:lnTo>
                    <a:pt x="402" y="0"/>
                  </a:lnTo>
                  <a:lnTo>
                    <a:pt x="362" y="2"/>
                  </a:lnTo>
                  <a:lnTo>
                    <a:pt x="322" y="8"/>
                  </a:lnTo>
                  <a:lnTo>
                    <a:pt x="282" y="18"/>
                  </a:lnTo>
                  <a:lnTo>
                    <a:pt x="246" y="32"/>
                  </a:lnTo>
                  <a:lnTo>
                    <a:pt x="210" y="50"/>
                  </a:lnTo>
                  <a:lnTo>
                    <a:pt x="178" y="72"/>
                  </a:lnTo>
                  <a:lnTo>
                    <a:pt x="146" y="96"/>
                  </a:lnTo>
                  <a:lnTo>
                    <a:pt x="118" y="124"/>
                  </a:lnTo>
                  <a:lnTo>
                    <a:pt x="92" y="154"/>
                  </a:lnTo>
                  <a:lnTo>
                    <a:pt x="68" y="186"/>
                  </a:lnTo>
                  <a:lnTo>
                    <a:pt x="48" y="222"/>
                  </a:lnTo>
                  <a:lnTo>
                    <a:pt x="32" y="260"/>
                  </a:lnTo>
                  <a:lnTo>
                    <a:pt x="18" y="298"/>
                  </a:lnTo>
                  <a:lnTo>
                    <a:pt x="8" y="338"/>
                  </a:lnTo>
                  <a:lnTo>
                    <a:pt x="2" y="382"/>
                  </a:lnTo>
                  <a:lnTo>
                    <a:pt x="0" y="424"/>
                  </a:lnTo>
                  <a:lnTo>
                    <a:pt x="0" y="424"/>
                  </a:lnTo>
                  <a:lnTo>
                    <a:pt x="2" y="468"/>
                  </a:lnTo>
                  <a:lnTo>
                    <a:pt x="8" y="510"/>
                  </a:lnTo>
                  <a:lnTo>
                    <a:pt x="18" y="550"/>
                  </a:lnTo>
                  <a:lnTo>
                    <a:pt x="32" y="590"/>
                  </a:lnTo>
                  <a:lnTo>
                    <a:pt x="48" y="626"/>
                  </a:lnTo>
                  <a:lnTo>
                    <a:pt x="68" y="662"/>
                  </a:lnTo>
                  <a:lnTo>
                    <a:pt x="92" y="694"/>
                  </a:lnTo>
                  <a:lnTo>
                    <a:pt x="118" y="724"/>
                  </a:lnTo>
                  <a:lnTo>
                    <a:pt x="146" y="752"/>
                  </a:lnTo>
                  <a:lnTo>
                    <a:pt x="178" y="776"/>
                  </a:lnTo>
                  <a:lnTo>
                    <a:pt x="210" y="798"/>
                  </a:lnTo>
                  <a:lnTo>
                    <a:pt x="246" y="816"/>
                  </a:lnTo>
                  <a:lnTo>
                    <a:pt x="282" y="830"/>
                  </a:lnTo>
                  <a:lnTo>
                    <a:pt x="322" y="842"/>
                  </a:lnTo>
                  <a:lnTo>
                    <a:pt x="362" y="848"/>
                  </a:lnTo>
                  <a:lnTo>
                    <a:pt x="402" y="850"/>
                  </a:lnTo>
                  <a:lnTo>
                    <a:pt x="402" y="850"/>
                  </a:lnTo>
                  <a:lnTo>
                    <a:pt x="444" y="848"/>
                  </a:lnTo>
                  <a:lnTo>
                    <a:pt x="484" y="842"/>
                  </a:lnTo>
                  <a:lnTo>
                    <a:pt x="522" y="830"/>
                  </a:lnTo>
                  <a:lnTo>
                    <a:pt x="558" y="816"/>
                  </a:lnTo>
                  <a:lnTo>
                    <a:pt x="594" y="798"/>
                  </a:lnTo>
                  <a:lnTo>
                    <a:pt x="628" y="776"/>
                  </a:lnTo>
                  <a:lnTo>
                    <a:pt x="658" y="752"/>
                  </a:lnTo>
                  <a:lnTo>
                    <a:pt x="686" y="724"/>
                  </a:lnTo>
                  <a:lnTo>
                    <a:pt x="714" y="694"/>
                  </a:lnTo>
                  <a:lnTo>
                    <a:pt x="736" y="662"/>
                  </a:lnTo>
                  <a:lnTo>
                    <a:pt x="756" y="626"/>
                  </a:lnTo>
                  <a:lnTo>
                    <a:pt x="774" y="590"/>
                  </a:lnTo>
                  <a:lnTo>
                    <a:pt x="788" y="550"/>
                  </a:lnTo>
                  <a:lnTo>
                    <a:pt x="796" y="510"/>
                  </a:lnTo>
                  <a:lnTo>
                    <a:pt x="804" y="468"/>
                  </a:lnTo>
                  <a:lnTo>
                    <a:pt x="806" y="424"/>
                  </a:lnTo>
                  <a:lnTo>
                    <a:pt x="806" y="424"/>
                  </a:lnTo>
                  <a:lnTo>
                    <a:pt x="804" y="382"/>
                  </a:lnTo>
                  <a:lnTo>
                    <a:pt x="796" y="338"/>
                  </a:lnTo>
                  <a:lnTo>
                    <a:pt x="788" y="298"/>
                  </a:lnTo>
                  <a:lnTo>
                    <a:pt x="774" y="260"/>
                  </a:lnTo>
                  <a:lnTo>
                    <a:pt x="756" y="222"/>
                  </a:lnTo>
                  <a:lnTo>
                    <a:pt x="736" y="186"/>
                  </a:lnTo>
                  <a:lnTo>
                    <a:pt x="714" y="154"/>
                  </a:lnTo>
                  <a:lnTo>
                    <a:pt x="686" y="124"/>
                  </a:lnTo>
                  <a:lnTo>
                    <a:pt x="658" y="96"/>
                  </a:lnTo>
                  <a:lnTo>
                    <a:pt x="628" y="72"/>
                  </a:lnTo>
                  <a:lnTo>
                    <a:pt x="594" y="50"/>
                  </a:lnTo>
                  <a:lnTo>
                    <a:pt x="558" y="32"/>
                  </a:lnTo>
                  <a:lnTo>
                    <a:pt x="522" y="18"/>
                  </a:lnTo>
                  <a:lnTo>
                    <a:pt x="484" y="8"/>
                  </a:lnTo>
                  <a:lnTo>
                    <a:pt x="444" y="2"/>
                  </a:lnTo>
                  <a:lnTo>
                    <a:pt x="402" y="0"/>
                  </a:lnTo>
                  <a:lnTo>
                    <a:pt x="40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2" name="Freeform 126"/>
            <p:cNvSpPr>
              <a:spLocks/>
            </p:cNvSpPr>
            <p:nvPr/>
          </p:nvSpPr>
          <p:spPr bwMode="auto">
            <a:xfrm>
              <a:off x="3467" y="3214"/>
              <a:ext cx="810" cy="854"/>
            </a:xfrm>
            <a:custGeom>
              <a:avLst/>
              <a:gdLst>
                <a:gd name="T0" fmla="*/ 406 w 810"/>
                <a:gd name="T1" fmla="*/ 0 h 854"/>
                <a:gd name="T2" fmla="*/ 324 w 810"/>
                <a:gd name="T3" fmla="*/ 8 h 854"/>
                <a:gd name="T4" fmla="*/ 248 w 810"/>
                <a:gd name="T5" fmla="*/ 34 h 854"/>
                <a:gd name="T6" fmla="*/ 180 w 810"/>
                <a:gd name="T7" fmla="*/ 74 h 854"/>
                <a:gd name="T8" fmla="*/ 120 w 810"/>
                <a:gd name="T9" fmla="*/ 126 h 854"/>
                <a:gd name="T10" fmla="*/ 70 w 810"/>
                <a:gd name="T11" fmla="*/ 188 h 854"/>
                <a:gd name="T12" fmla="*/ 32 w 810"/>
                <a:gd name="T13" fmla="*/ 262 h 854"/>
                <a:gd name="T14" fmla="*/ 10 w 810"/>
                <a:gd name="T15" fmla="*/ 342 h 854"/>
                <a:gd name="T16" fmla="*/ 0 w 810"/>
                <a:gd name="T17" fmla="*/ 428 h 854"/>
                <a:gd name="T18" fmla="*/ 2 w 810"/>
                <a:gd name="T19" fmla="*/ 470 h 854"/>
                <a:gd name="T20" fmla="*/ 20 w 810"/>
                <a:gd name="T21" fmla="*/ 554 h 854"/>
                <a:gd name="T22" fmla="*/ 50 w 810"/>
                <a:gd name="T23" fmla="*/ 630 h 854"/>
                <a:gd name="T24" fmla="*/ 94 w 810"/>
                <a:gd name="T25" fmla="*/ 698 h 854"/>
                <a:gd name="T26" fmla="*/ 148 w 810"/>
                <a:gd name="T27" fmla="*/ 756 h 854"/>
                <a:gd name="T28" fmla="*/ 214 w 810"/>
                <a:gd name="T29" fmla="*/ 802 h 854"/>
                <a:gd name="T30" fmla="*/ 286 w 810"/>
                <a:gd name="T31" fmla="*/ 836 h 854"/>
                <a:gd name="T32" fmla="*/ 364 w 810"/>
                <a:gd name="T33" fmla="*/ 852 h 854"/>
                <a:gd name="T34" fmla="*/ 406 w 810"/>
                <a:gd name="T35" fmla="*/ 854 h 854"/>
                <a:gd name="T36" fmla="*/ 488 w 810"/>
                <a:gd name="T37" fmla="*/ 846 h 854"/>
                <a:gd name="T38" fmla="*/ 564 w 810"/>
                <a:gd name="T39" fmla="*/ 820 h 854"/>
                <a:gd name="T40" fmla="*/ 632 w 810"/>
                <a:gd name="T41" fmla="*/ 782 h 854"/>
                <a:gd name="T42" fmla="*/ 692 w 810"/>
                <a:gd name="T43" fmla="*/ 730 h 854"/>
                <a:gd name="T44" fmla="*/ 742 w 810"/>
                <a:gd name="T45" fmla="*/ 666 h 854"/>
                <a:gd name="T46" fmla="*/ 778 w 810"/>
                <a:gd name="T47" fmla="*/ 594 h 854"/>
                <a:gd name="T48" fmla="*/ 802 w 810"/>
                <a:gd name="T49" fmla="*/ 514 h 854"/>
                <a:gd name="T50" fmla="*/ 810 w 810"/>
                <a:gd name="T51" fmla="*/ 428 h 854"/>
                <a:gd name="T52" fmla="*/ 808 w 810"/>
                <a:gd name="T53" fmla="*/ 384 h 854"/>
                <a:gd name="T54" fmla="*/ 792 w 810"/>
                <a:gd name="T55" fmla="*/ 300 h 854"/>
                <a:gd name="T56" fmla="*/ 762 w 810"/>
                <a:gd name="T57" fmla="*/ 224 h 854"/>
                <a:gd name="T58" fmla="*/ 718 w 810"/>
                <a:gd name="T59" fmla="*/ 156 h 854"/>
                <a:gd name="T60" fmla="*/ 662 w 810"/>
                <a:gd name="T61" fmla="*/ 98 h 854"/>
                <a:gd name="T62" fmla="*/ 598 w 810"/>
                <a:gd name="T63" fmla="*/ 52 h 854"/>
                <a:gd name="T64" fmla="*/ 526 w 810"/>
                <a:gd name="T65" fmla="*/ 20 h 854"/>
                <a:gd name="T66" fmla="*/ 446 w 810"/>
                <a:gd name="T67" fmla="*/ 2 h 854"/>
                <a:gd name="T68" fmla="*/ 406 w 810"/>
                <a:gd name="T6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0" h="854">
                  <a:moveTo>
                    <a:pt x="406" y="0"/>
                  </a:moveTo>
                  <a:lnTo>
                    <a:pt x="406" y="0"/>
                  </a:lnTo>
                  <a:lnTo>
                    <a:pt x="364" y="2"/>
                  </a:lnTo>
                  <a:lnTo>
                    <a:pt x="324" y="8"/>
                  </a:lnTo>
                  <a:lnTo>
                    <a:pt x="286" y="20"/>
                  </a:lnTo>
                  <a:lnTo>
                    <a:pt x="248" y="34"/>
                  </a:lnTo>
                  <a:lnTo>
                    <a:pt x="214" y="52"/>
                  </a:lnTo>
                  <a:lnTo>
                    <a:pt x="180" y="74"/>
                  </a:lnTo>
                  <a:lnTo>
                    <a:pt x="148" y="98"/>
                  </a:lnTo>
                  <a:lnTo>
                    <a:pt x="120" y="126"/>
                  </a:lnTo>
                  <a:lnTo>
                    <a:pt x="94" y="156"/>
                  </a:lnTo>
                  <a:lnTo>
                    <a:pt x="70" y="188"/>
                  </a:lnTo>
                  <a:lnTo>
                    <a:pt x="50" y="224"/>
                  </a:lnTo>
                  <a:lnTo>
                    <a:pt x="32" y="262"/>
                  </a:lnTo>
                  <a:lnTo>
                    <a:pt x="20" y="300"/>
                  </a:lnTo>
                  <a:lnTo>
                    <a:pt x="10" y="342"/>
                  </a:lnTo>
                  <a:lnTo>
                    <a:pt x="2" y="384"/>
                  </a:lnTo>
                  <a:lnTo>
                    <a:pt x="0" y="428"/>
                  </a:lnTo>
                  <a:lnTo>
                    <a:pt x="0" y="428"/>
                  </a:lnTo>
                  <a:lnTo>
                    <a:pt x="2" y="470"/>
                  </a:lnTo>
                  <a:lnTo>
                    <a:pt x="10" y="514"/>
                  </a:lnTo>
                  <a:lnTo>
                    <a:pt x="20" y="554"/>
                  </a:lnTo>
                  <a:lnTo>
                    <a:pt x="32" y="594"/>
                  </a:lnTo>
                  <a:lnTo>
                    <a:pt x="50" y="630"/>
                  </a:lnTo>
                  <a:lnTo>
                    <a:pt x="70" y="666"/>
                  </a:lnTo>
                  <a:lnTo>
                    <a:pt x="94" y="698"/>
                  </a:lnTo>
                  <a:lnTo>
                    <a:pt x="120" y="730"/>
                  </a:lnTo>
                  <a:lnTo>
                    <a:pt x="148" y="756"/>
                  </a:lnTo>
                  <a:lnTo>
                    <a:pt x="180" y="782"/>
                  </a:lnTo>
                  <a:lnTo>
                    <a:pt x="214" y="802"/>
                  </a:lnTo>
                  <a:lnTo>
                    <a:pt x="248" y="820"/>
                  </a:lnTo>
                  <a:lnTo>
                    <a:pt x="286" y="836"/>
                  </a:lnTo>
                  <a:lnTo>
                    <a:pt x="324" y="846"/>
                  </a:lnTo>
                  <a:lnTo>
                    <a:pt x="364" y="852"/>
                  </a:lnTo>
                  <a:lnTo>
                    <a:pt x="406" y="854"/>
                  </a:lnTo>
                  <a:lnTo>
                    <a:pt x="406" y="854"/>
                  </a:lnTo>
                  <a:lnTo>
                    <a:pt x="446" y="852"/>
                  </a:lnTo>
                  <a:lnTo>
                    <a:pt x="488" y="846"/>
                  </a:lnTo>
                  <a:lnTo>
                    <a:pt x="526" y="836"/>
                  </a:lnTo>
                  <a:lnTo>
                    <a:pt x="564" y="820"/>
                  </a:lnTo>
                  <a:lnTo>
                    <a:pt x="598" y="802"/>
                  </a:lnTo>
                  <a:lnTo>
                    <a:pt x="632" y="782"/>
                  </a:lnTo>
                  <a:lnTo>
                    <a:pt x="662" y="756"/>
                  </a:lnTo>
                  <a:lnTo>
                    <a:pt x="692" y="730"/>
                  </a:lnTo>
                  <a:lnTo>
                    <a:pt x="718" y="698"/>
                  </a:lnTo>
                  <a:lnTo>
                    <a:pt x="742" y="666"/>
                  </a:lnTo>
                  <a:lnTo>
                    <a:pt x="762" y="630"/>
                  </a:lnTo>
                  <a:lnTo>
                    <a:pt x="778" y="594"/>
                  </a:lnTo>
                  <a:lnTo>
                    <a:pt x="792" y="554"/>
                  </a:lnTo>
                  <a:lnTo>
                    <a:pt x="802" y="514"/>
                  </a:lnTo>
                  <a:lnTo>
                    <a:pt x="808" y="470"/>
                  </a:lnTo>
                  <a:lnTo>
                    <a:pt x="810" y="428"/>
                  </a:lnTo>
                  <a:lnTo>
                    <a:pt x="810" y="428"/>
                  </a:lnTo>
                  <a:lnTo>
                    <a:pt x="808" y="384"/>
                  </a:lnTo>
                  <a:lnTo>
                    <a:pt x="802" y="342"/>
                  </a:lnTo>
                  <a:lnTo>
                    <a:pt x="792" y="300"/>
                  </a:lnTo>
                  <a:lnTo>
                    <a:pt x="778" y="262"/>
                  </a:lnTo>
                  <a:lnTo>
                    <a:pt x="762" y="224"/>
                  </a:lnTo>
                  <a:lnTo>
                    <a:pt x="742" y="188"/>
                  </a:lnTo>
                  <a:lnTo>
                    <a:pt x="718" y="156"/>
                  </a:lnTo>
                  <a:lnTo>
                    <a:pt x="692" y="126"/>
                  </a:lnTo>
                  <a:lnTo>
                    <a:pt x="662" y="98"/>
                  </a:lnTo>
                  <a:lnTo>
                    <a:pt x="632" y="74"/>
                  </a:lnTo>
                  <a:lnTo>
                    <a:pt x="598" y="52"/>
                  </a:lnTo>
                  <a:lnTo>
                    <a:pt x="564" y="34"/>
                  </a:lnTo>
                  <a:lnTo>
                    <a:pt x="526" y="20"/>
                  </a:lnTo>
                  <a:lnTo>
                    <a:pt x="488" y="8"/>
                  </a:lnTo>
                  <a:lnTo>
                    <a:pt x="446" y="2"/>
                  </a:lnTo>
                  <a:lnTo>
                    <a:pt x="406" y="0"/>
                  </a:lnTo>
                  <a:lnTo>
                    <a:pt x="406"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3" name="Freeform 127"/>
            <p:cNvSpPr>
              <a:spLocks/>
            </p:cNvSpPr>
            <p:nvPr/>
          </p:nvSpPr>
          <p:spPr bwMode="auto">
            <a:xfrm>
              <a:off x="3467" y="3210"/>
              <a:ext cx="814" cy="860"/>
            </a:xfrm>
            <a:custGeom>
              <a:avLst/>
              <a:gdLst>
                <a:gd name="T0" fmla="*/ 408 w 814"/>
                <a:gd name="T1" fmla="*/ 0 h 860"/>
                <a:gd name="T2" fmla="*/ 326 w 814"/>
                <a:gd name="T3" fmla="*/ 10 h 860"/>
                <a:gd name="T4" fmla="*/ 250 w 814"/>
                <a:gd name="T5" fmla="*/ 34 h 860"/>
                <a:gd name="T6" fmla="*/ 180 w 814"/>
                <a:gd name="T7" fmla="*/ 74 h 860"/>
                <a:gd name="T8" fmla="*/ 120 w 814"/>
                <a:gd name="T9" fmla="*/ 126 h 860"/>
                <a:gd name="T10" fmla="*/ 70 w 814"/>
                <a:gd name="T11" fmla="*/ 190 h 860"/>
                <a:gd name="T12" fmla="*/ 32 w 814"/>
                <a:gd name="T13" fmla="*/ 264 h 860"/>
                <a:gd name="T14" fmla="*/ 8 w 814"/>
                <a:gd name="T15" fmla="*/ 344 h 860"/>
                <a:gd name="T16" fmla="*/ 0 w 814"/>
                <a:gd name="T17" fmla="*/ 430 h 860"/>
                <a:gd name="T18" fmla="*/ 2 w 814"/>
                <a:gd name="T19" fmla="*/ 474 h 860"/>
                <a:gd name="T20" fmla="*/ 18 w 814"/>
                <a:gd name="T21" fmla="*/ 558 h 860"/>
                <a:gd name="T22" fmla="*/ 50 w 814"/>
                <a:gd name="T23" fmla="*/ 634 h 860"/>
                <a:gd name="T24" fmla="*/ 94 w 814"/>
                <a:gd name="T25" fmla="*/ 702 h 860"/>
                <a:gd name="T26" fmla="*/ 148 w 814"/>
                <a:gd name="T27" fmla="*/ 762 h 860"/>
                <a:gd name="T28" fmla="*/ 214 w 814"/>
                <a:gd name="T29" fmla="*/ 808 h 860"/>
                <a:gd name="T30" fmla="*/ 286 w 814"/>
                <a:gd name="T31" fmla="*/ 840 h 860"/>
                <a:gd name="T32" fmla="*/ 366 w 814"/>
                <a:gd name="T33" fmla="*/ 858 h 860"/>
                <a:gd name="T34" fmla="*/ 408 w 814"/>
                <a:gd name="T35" fmla="*/ 860 h 860"/>
                <a:gd name="T36" fmla="*/ 488 w 814"/>
                <a:gd name="T37" fmla="*/ 850 h 860"/>
                <a:gd name="T38" fmla="*/ 566 w 814"/>
                <a:gd name="T39" fmla="*/ 826 h 860"/>
                <a:gd name="T40" fmla="*/ 634 w 814"/>
                <a:gd name="T41" fmla="*/ 786 h 860"/>
                <a:gd name="T42" fmla="*/ 694 w 814"/>
                <a:gd name="T43" fmla="*/ 734 h 860"/>
                <a:gd name="T44" fmla="*/ 744 w 814"/>
                <a:gd name="T45" fmla="*/ 670 h 860"/>
                <a:gd name="T46" fmla="*/ 782 w 814"/>
                <a:gd name="T47" fmla="*/ 598 h 860"/>
                <a:gd name="T48" fmla="*/ 806 w 814"/>
                <a:gd name="T49" fmla="*/ 516 h 860"/>
                <a:gd name="T50" fmla="*/ 814 w 814"/>
                <a:gd name="T51" fmla="*/ 430 h 860"/>
                <a:gd name="T52" fmla="*/ 812 w 814"/>
                <a:gd name="T53" fmla="*/ 386 h 860"/>
                <a:gd name="T54" fmla="*/ 796 w 814"/>
                <a:gd name="T55" fmla="*/ 302 h 860"/>
                <a:gd name="T56" fmla="*/ 764 w 814"/>
                <a:gd name="T57" fmla="*/ 226 h 860"/>
                <a:gd name="T58" fmla="*/ 720 w 814"/>
                <a:gd name="T59" fmla="*/ 158 h 860"/>
                <a:gd name="T60" fmla="*/ 666 w 814"/>
                <a:gd name="T61" fmla="*/ 100 h 860"/>
                <a:gd name="T62" fmla="*/ 600 w 814"/>
                <a:gd name="T63" fmla="*/ 52 h 860"/>
                <a:gd name="T64" fmla="*/ 528 w 814"/>
                <a:gd name="T65" fmla="*/ 20 h 860"/>
                <a:gd name="T66" fmla="*/ 448 w 814"/>
                <a:gd name="T67" fmla="*/ 4 h 860"/>
                <a:gd name="T68" fmla="*/ 408 w 814"/>
                <a:gd name="T69"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4" h="860">
                  <a:moveTo>
                    <a:pt x="408" y="0"/>
                  </a:moveTo>
                  <a:lnTo>
                    <a:pt x="408" y="0"/>
                  </a:lnTo>
                  <a:lnTo>
                    <a:pt x="366" y="4"/>
                  </a:lnTo>
                  <a:lnTo>
                    <a:pt x="326" y="10"/>
                  </a:lnTo>
                  <a:lnTo>
                    <a:pt x="286" y="20"/>
                  </a:lnTo>
                  <a:lnTo>
                    <a:pt x="250" y="34"/>
                  </a:lnTo>
                  <a:lnTo>
                    <a:pt x="214" y="52"/>
                  </a:lnTo>
                  <a:lnTo>
                    <a:pt x="180" y="74"/>
                  </a:lnTo>
                  <a:lnTo>
                    <a:pt x="148" y="100"/>
                  </a:lnTo>
                  <a:lnTo>
                    <a:pt x="120" y="126"/>
                  </a:lnTo>
                  <a:lnTo>
                    <a:pt x="94" y="158"/>
                  </a:lnTo>
                  <a:lnTo>
                    <a:pt x="70" y="190"/>
                  </a:lnTo>
                  <a:lnTo>
                    <a:pt x="50" y="226"/>
                  </a:lnTo>
                  <a:lnTo>
                    <a:pt x="32" y="264"/>
                  </a:lnTo>
                  <a:lnTo>
                    <a:pt x="18" y="302"/>
                  </a:lnTo>
                  <a:lnTo>
                    <a:pt x="8" y="344"/>
                  </a:lnTo>
                  <a:lnTo>
                    <a:pt x="2" y="386"/>
                  </a:lnTo>
                  <a:lnTo>
                    <a:pt x="0" y="430"/>
                  </a:lnTo>
                  <a:lnTo>
                    <a:pt x="0" y="430"/>
                  </a:lnTo>
                  <a:lnTo>
                    <a:pt x="2" y="474"/>
                  </a:lnTo>
                  <a:lnTo>
                    <a:pt x="8" y="516"/>
                  </a:lnTo>
                  <a:lnTo>
                    <a:pt x="18" y="558"/>
                  </a:lnTo>
                  <a:lnTo>
                    <a:pt x="32" y="598"/>
                  </a:lnTo>
                  <a:lnTo>
                    <a:pt x="50" y="634"/>
                  </a:lnTo>
                  <a:lnTo>
                    <a:pt x="70" y="670"/>
                  </a:lnTo>
                  <a:lnTo>
                    <a:pt x="94" y="702"/>
                  </a:lnTo>
                  <a:lnTo>
                    <a:pt x="120" y="734"/>
                  </a:lnTo>
                  <a:lnTo>
                    <a:pt x="148" y="762"/>
                  </a:lnTo>
                  <a:lnTo>
                    <a:pt x="180" y="786"/>
                  </a:lnTo>
                  <a:lnTo>
                    <a:pt x="214" y="808"/>
                  </a:lnTo>
                  <a:lnTo>
                    <a:pt x="250" y="826"/>
                  </a:lnTo>
                  <a:lnTo>
                    <a:pt x="286" y="840"/>
                  </a:lnTo>
                  <a:lnTo>
                    <a:pt x="326" y="850"/>
                  </a:lnTo>
                  <a:lnTo>
                    <a:pt x="366" y="858"/>
                  </a:lnTo>
                  <a:lnTo>
                    <a:pt x="408" y="860"/>
                  </a:lnTo>
                  <a:lnTo>
                    <a:pt x="408" y="860"/>
                  </a:lnTo>
                  <a:lnTo>
                    <a:pt x="448" y="858"/>
                  </a:lnTo>
                  <a:lnTo>
                    <a:pt x="488" y="850"/>
                  </a:lnTo>
                  <a:lnTo>
                    <a:pt x="528" y="840"/>
                  </a:lnTo>
                  <a:lnTo>
                    <a:pt x="566" y="826"/>
                  </a:lnTo>
                  <a:lnTo>
                    <a:pt x="600" y="808"/>
                  </a:lnTo>
                  <a:lnTo>
                    <a:pt x="634" y="786"/>
                  </a:lnTo>
                  <a:lnTo>
                    <a:pt x="666" y="762"/>
                  </a:lnTo>
                  <a:lnTo>
                    <a:pt x="694" y="734"/>
                  </a:lnTo>
                  <a:lnTo>
                    <a:pt x="720" y="702"/>
                  </a:lnTo>
                  <a:lnTo>
                    <a:pt x="744" y="670"/>
                  </a:lnTo>
                  <a:lnTo>
                    <a:pt x="764" y="634"/>
                  </a:lnTo>
                  <a:lnTo>
                    <a:pt x="782" y="598"/>
                  </a:lnTo>
                  <a:lnTo>
                    <a:pt x="796" y="558"/>
                  </a:lnTo>
                  <a:lnTo>
                    <a:pt x="806" y="516"/>
                  </a:lnTo>
                  <a:lnTo>
                    <a:pt x="812" y="474"/>
                  </a:lnTo>
                  <a:lnTo>
                    <a:pt x="814" y="430"/>
                  </a:lnTo>
                  <a:lnTo>
                    <a:pt x="814" y="430"/>
                  </a:lnTo>
                  <a:lnTo>
                    <a:pt x="812" y="386"/>
                  </a:lnTo>
                  <a:lnTo>
                    <a:pt x="806" y="344"/>
                  </a:lnTo>
                  <a:lnTo>
                    <a:pt x="796" y="302"/>
                  </a:lnTo>
                  <a:lnTo>
                    <a:pt x="782" y="264"/>
                  </a:lnTo>
                  <a:lnTo>
                    <a:pt x="764" y="226"/>
                  </a:lnTo>
                  <a:lnTo>
                    <a:pt x="744" y="190"/>
                  </a:lnTo>
                  <a:lnTo>
                    <a:pt x="720" y="158"/>
                  </a:lnTo>
                  <a:lnTo>
                    <a:pt x="694" y="126"/>
                  </a:lnTo>
                  <a:lnTo>
                    <a:pt x="666" y="100"/>
                  </a:lnTo>
                  <a:lnTo>
                    <a:pt x="634" y="74"/>
                  </a:lnTo>
                  <a:lnTo>
                    <a:pt x="600" y="52"/>
                  </a:lnTo>
                  <a:lnTo>
                    <a:pt x="566" y="34"/>
                  </a:lnTo>
                  <a:lnTo>
                    <a:pt x="528" y="20"/>
                  </a:lnTo>
                  <a:lnTo>
                    <a:pt x="488" y="10"/>
                  </a:lnTo>
                  <a:lnTo>
                    <a:pt x="448" y="4"/>
                  </a:lnTo>
                  <a:lnTo>
                    <a:pt x="408" y="0"/>
                  </a:lnTo>
                  <a:lnTo>
                    <a:pt x="408"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28"/>
            <p:cNvSpPr>
              <a:spLocks/>
            </p:cNvSpPr>
            <p:nvPr/>
          </p:nvSpPr>
          <p:spPr bwMode="auto">
            <a:xfrm>
              <a:off x="3467" y="3208"/>
              <a:ext cx="818" cy="862"/>
            </a:xfrm>
            <a:custGeom>
              <a:avLst/>
              <a:gdLst>
                <a:gd name="T0" fmla="*/ 408 w 818"/>
                <a:gd name="T1" fmla="*/ 0 h 862"/>
                <a:gd name="T2" fmla="*/ 326 w 818"/>
                <a:gd name="T3" fmla="*/ 8 h 862"/>
                <a:gd name="T4" fmla="*/ 250 w 818"/>
                <a:gd name="T5" fmla="*/ 34 h 862"/>
                <a:gd name="T6" fmla="*/ 180 w 818"/>
                <a:gd name="T7" fmla="*/ 74 h 862"/>
                <a:gd name="T8" fmla="*/ 120 w 818"/>
                <a:gd name="T9" fmla="*/ 126 h 862"/>
                <a:gd name="T10" fmla="*/ 70 w 818"/>
                <a:gd name="T11" fmla="*/ 190 h 862"/>
                <a:gd name="T12" fmla="*/ 32 w 818"/>
                <a:gd name="T13" fmla="*/ 264 h 862"/>
                <a:gd name="T14" fmla="*/ 8 w 818"/>
                <a:gd name="T15" fmla="*/ 344 h 862"/>
                <a:gd name="T16" fmla="*/ 0 w 818"/>
                <a:gd name="T17" fmla="*/ 430 h 862"/>
                <a:gd name="T18" fmla="*/ 2 w 818"/>
                <a:gd name="T19" fmla="*/ 474 h 862"/>
                <a:gd name="T20" fmla="*/ 18 w 818"/>
                <a:gd name="T21" fmla="*/ 560 h 862"/>
                <a:gd name="T22" fmla="*/ 50 w 818"/>
                <a:gd name="T23" fmla="*/ 636 h 862"/>
                <a:gd name="T24" fmla="*/ 94 w 818"/>
                <a:gd name="T25" fmla="*/ 706 h 862"/>
                <a:gd name="T26" fmla="*/ 148 w 818"/>
                <a:gd name="T27" fmla="*/ 764 h 862"/>
                <a:gd name="T28" fmla="*/ 214 w 818"/>
                <a:gd name="T29" fmla="*/ 810 h 862"/>
                <a:gd name="T30" fmla="*/ 288 w 818"/>
                <a:gd name="T31" fmla="*/ 842 h 862"/>
                <a:gd name="T32" fmla="*/ 366 w 818"/>
                <a:gd name="T33" fmla="*/ 860 h 862"/>
                <a:gd name="T34" fmla="*/ 408 w 818"/>
                <a:gd name="T35" fmla="*/ 862 h 862"/>
                <a:gd name="T36" fmla="*/ 490 w 818"/>
                <a:gd name="T37" fmla="*/ 854 h 862"/>
                <a:gd name="T38" fmla="*/ 568 w 818"/>
                <a:gd name="T39" fmla="*/ 828 h 862"/>
                <a:gd name="T40" fmla="*/ 636 w 818"/>
                <a:gd name="T41" fmla="*/ 788 h 862"/>
                <a:gd name="T42" fmla="*/ 698 w 818"/>
                <a:gd name="T43" fmla="*/ 736 h 862"/>
                <a:gd name="T44" fmla="*/ 748 w 818"/>
                <a:gd name="T45" fmla="*/ 672 h 862"/>
                <a:gd name="T46" fmla="*/ 784 w 818"/>
                <a:gd name="T47" fmla="*/ 598 h 862"/>
                <a:gd name="T48" fmla="*/ 808 w 818"/>
                <a:gd name="T49" fmla="*/ 518 h 862"/>
                <a:gd name="T50" fmla="*/ 818 w 818"/>
                <a:gd name="T51" fmla="*/ 430 h 862"/>
                <a:gd name="T52" fmla="*/ 814 w 818"/>
                <a:gd name="T53" fmla="*/ 386 h 862"/>
                <a:gd name="T54" fmla="*/ 798 w 818"/>
                <a:gd name="T55" fmla="*/ 302 h 862"/>
                <a:gd name="T56" fmla="*/ 768 w 818"/>
                <a:gd name="T57" fmla="*/ 226 h 862"/>
                <a:gd name="T58" fmla="*/ 724 w 818"/>
                <a:gd name="T59" fmla="*/ 156 h 862"/>
                <a:gd name="T60" fmla="*/ 668 w 818"/>
                <a:gd name="T61" fmla="*/ 98 h 862"/>
                <a:gd name="T62" fmla="*/ 602 w 818"/>
                <a:gd name="T63" fmla="*/ 52 h 862"/>
                <a:gd name="T64" fmla="*/ 530 w 818"/>
                <a:gd name="T65" fmla="*/ 20 h 862"/>
                <a:gd name="T66" fmla="*/ 450 w 818"/>
                <a:gd name="T67" fmla="*/ 2 h 862"/>
                <a:gd name="T68" fmla="*/ 408 w 818"/>
                <a:gd name="T69"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8" h="862">
                  <a:moveTo>
                    <a:pt x="408" y="0"/>
                  </a:moveTo>
                  <a:lnTo>
                    <a:pt x="408" y="0"/>
                  </a:lnTo>
                  <a:lnTo>
                    <a:pt x="366" y="2"/>
                  </a:lnTo>
                  <a:lnTo>
                    <a:pt x="326" y="8"/>
                  </a:lnTo>
                  <a:lnTo>
                    <a:pt x="288" y="20"/>
                  </a:lnTo>
                  <a:lnTo>
                    <a:pt x="250" y="34"/>
                  </a:lnTo>
                  <a:lnTo>
                    <a:pt x="214" y="52"/>
                  </a:lnTo>
                  <a:lnTo>
                    <a:pt x="180" y="74"/>
                  </a:lnTo>
                  <a:lnTo>
                    <a:pt x="148" y="98"/>
                  </a:lnTo>
                  <a:lnTo>
                    <a:pt x="120" y="126"/>
                  </a:lnTo>
                  <a:lnTo>
                    <a:pt x="94" y="156"/>
                  </a:lnTo>
                  <a:lnTo>
                    <a:pt x="70" y="190"/>
                  </a:lnTo>
                  <a:lnTo>
                    <a:pt x="50" y="226"/>
                  </a:lnTo>
                  <a:lnTo>
                    <a:pt x="32" y="264"/>
                  </a:lnTo>
                  <a:lnTo>
                    <a:pt x="18" y="302"/>
                  </a:lnTo>
                  <a:lnTo>
                    <a:pt x="8" y="344"/>
                  </a:lnTo>
                  <a:lnTo>
                    <a:pt x="2" y="386"/>
                  </a:lnTo>
                  <a:lnTo>
                    <a:pt x="0" y="430"/>
                  </a:lnTo>
                  <a:lnTo>
                    <a:pt x="0" y="430"/>
                  </a:lnTo>
                  <a:lnTo>
                    <a:pt x="2" y="474"/>
                  </a:lnTo>
                  <a:lnTo>
                    <a:pt x="8" y="518"/>
                  </a:lnTo>
                  <a:lnTo>
                    <a:pt x="18" y="560"/>
                  </a:lnTo>
                  <a:lnTo>
                    <a:pt x="32" y="598"/>
                  </a:lnTo>
                  <a:lnTo>
                    <a:pt x="50" y="636"/>
                  </a:lnTo>
                  <a:lnTo>
                    <a:pt x="70" y="672"/>
                  </a:lnTo>
                  <a:lnTo>
                    <a:pt x="94" y="706"/>
                  </a:lnTo>
                  <a:lnTo>
                    <a:pt x="120" y="736"/>
                  </a:lnTo>
                  <a:lnTo>
                    <a:pt x="148" y="764"/>
                  </a:lnTo>
                  <a:lnTo>
                    <a:pt x="180" y="788"/>
                  </a:lnTo>
                  <a:lnTo>
                    <a:pt x="214" y="810"/>
                  </a:lnTo>
                  <a:lnTo>
                    <a:pt x="250" y="828"/>
                  </a:lnTo>
                  <a:lnTo>
                    <a:pt x="288" y="842"/>
                  </a:lnTo>
                  <a:lnTo>
                    <a:pt x="326" y="854"/>
                  </a:lnTo>
                  <a:lnTo>
                    <a:pt x="366" y="860"/>
                  </a:lnTo>
                  <a:lnTo>
                    <a:pt x="408" y="862"/>
                  </a:lnTo>
                  <a:lnTo>
                    <a:pt x="408" y="862"/>
                  </a:lnTo>
                  <a:lnTo>
                    <a:pt x="450" y="860"/>
                  </a:lnTo>
                  <a:lnTo>
                    <a:pt x="490" y="854"/>
                  </a:lnTo>
                  <a:lnTo>
                    <a:pt x="530" y="842"/>
                  </a:lnTo>
                  <a:lnTo>
                    <a:pt x="568" y="828"/>
                  </a:lnTo>
                  <a:lnTo>
                    <a:pt x="602" y="810"/>
                  </a:lnTo>
                  <a:lnTo>
                    <a:pt x="636" y="788"/>
                  </a:lnTo>
                  <a:lnTo>
                    <a:pt x="668" y="764"/>
                  </a:lnTo>
                  <a:lnTo>
                    <a:pt x="698" y="736"/>
                  </a:lnTo>
                  <a:lnTo>
                    <a:pt x="724" y="706"/>
                  </a:lnTo>
                  <a:lnTo>
                    <a:pt x="748" y="672"/>
                  </a:lnTo>
                  <a:lnTo>
                    <a:pt x="768" y="636"/>
                  </a:lnTo>
                  <a:lnTo>
                    <a:pt x="784" y="598"/>
                  </a:lnTo>
                  <a:lnTo>
                    <a:pt x="798" y="560"/>
                  </a:lnTo>
                  <a:lnTo>
                    <a:pt x="808" y="518"/>
                  </a:lnTo>
                  <a:lnTo>
                    <a:pt x="814" y="474"/>
                  </a:lnTo>
                  <a:lnTo>
                    <a:pt x="818" y="430"/>
                  </a:lnTo>
                  <a:lnTo>
                    <a:pt x="818" y="430"/>
                  </a:lnTo>
                  <a:lnTo>
                    <a:pt x="814" y="386"/>
                  </a:lnTo>
                  <a:lnTo>
                    <a:pt x="808" y="344"/>
                  </a:lnTo>
                  <a:lnTo>
                    <a:pt x="798" y="302"/>
                  </a:lnTo>
                  <a:lnTo>
                    <a:pt x="784" y="264"/>
                  </a:lnTo>
                  <a:lnTo>
                    <a:pt x="768" y="226"/>
                  </a:lnTo>
                  <a:lnTo>
                    <a:pt x="748" y="190"/>
                  </a:lnTo>
                  <a:lnTo>
                    <a:pt x="724" y="156"/>
                  </a:lnTo>
                  <a:lnTo>
                    <a:pt x="698" y="126"/>
                  </a:lnTo>
                  <a:lnTo>
                    <a:pt x="668" y="98"/>
                  </a:lnTo>
                  <a:lnTo>
                    <a:pt x="636" y="74"/>
                  </a:lnTo>
                  <a:lnTo>
                    <a:pt x="602" y="52"/>
                  </a:lnTo>
                  <a:lnTo>
                    <a:pt x="568" y="34"/>
                  </a:lnTo>
                  <a:lnTo>
                    <a:pt x="530" y="20"/>
                  </a:lnTo>
                  <a:lnTo>
                    <a:pt x="490" y="8"/>
                  </a:lnTo>
                  <a:lnTo>
                    <a:pt x="450" y="2"/>
                  </a:lnTo>
                  <a:lnTo>
                    <a:pt x="408" y="0"/>
                  </a:lnTo>
                  <a:lnTo>
                    <a:pt x="40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29"/>
            <p:cNvSpPr>
              <a:spLocks/>
            </p:cNvSpPr>
            <p:nvPr/>
          </p:nvSpPr>
          <p:spPr bwMode="auto">
            <a:xfrm>
              <a:off x="3467" y="3204"/>
              <a:ext cx="820" cy="868"/>
            </a:xfrm>
            <a:custGeom>
              <a:avLst/>
              <a:gdLst>
                <a:gd name="T0" fmla="*/ 410 w 820"/>
                <a:gd name="T1" fmla="*/ 0 h 868"/>
                <a:gd name="T2" fmla="*/ 328 w 820"/>
                <a:gd name="T3" fmla="*/ 10 h 868"/>
                <a:gd name="T4" fmla="*/ 250 w 820"/>
                <a:gd name="T5" fmla="*/ 34 h 868"/>
                <a:gd name="T6" fmla="*/ 180 w 820"/>
                <a:gd name="T7" fmla="*/ 74 h 868"/>
                <a:gd name="T8" fmla="*/ 120 w 820"/>
                <a:gd name="T9" fmla="*/ 128 h 868"/>
                <a:gd name="T10" fmla="*/ 70 w 820"/>
                <a:gd name="T11" fmla="*/ 192 h 868"/>
                <a:gd name="T12" fmla="*/ 32 w 820"/>
                <a:gd name="T13" fmla="*/ 266 h 868"/>
                <a:gd name="T14" fmla="*/ 8 w 820"/>
                <a:gd name="T15" fmla="*/ 346 h 868"/>
                <a:gd name="T16" fmla="*/ 0 w 820"/>
                <a:gd name="T17" fmla="*/ 434 h 868"/>
                <a:gd name="T18" fmla="*/ 2 w 820"/>
                <a:gd name="T19" fmla="*/ 478 h 868"/>
                <a:gd name="T20" fmla="*/ 18 w 820"/>
                <a:gd name="T21" fmla="*/ 562 h 868"/>
                <a:gd name="T22" fmla="*/ 48 w 820"/>
                <a:gd name="T23" fmla="*/ 640 h 868"/>
                <a:gd name="T24" fmla="*/ 94 w 820"/>
                <a:gd name="T25" fmla="*/ 710 h 868"/>
                <a:gd name="T26" fmla="*/ 148 w 820"/>
                <a:gd name="T27" fmla="*/ 768 h 868"/>
                <a:gd name="T28" fmla="*/ 214 w 820"/>
                <a:gd name="T29" fmla="*/ 814 h 868"/>
                <a:gd name="T30" fmla="*/ 288 w 820"/>
                <a:gd name="T31" fmla="*/ 848 h 868"/>
                <a:gd name="T32" fmla="*/ 368 w 820"/>
                <a:gd name="T33" fmla="*/ 864 h 868"/>
                <a:gd name="T34" fmla="*/ 410 w 820"/>
                <a:gd name="T35" fmla="*/ 868 h 868"/>
                <a:gd name="T36" fmla="*/ 492 w 820"/>
                <a:gd name="T37" fmla="*/ 858 h 868"/>
                <a:gd name="T38" fmla="*/ 570 w 820"/>
                <a:gd name="T39" fmla="*/ 834 h 868"/>
                <a:gd name="T40" fmla="*/ 640 w 820"/>
                <a:gd name="T41" fmla="*/ 794 h 868"/>
                <a:gd name="T42" fmla="*/ 700 w 820"/>
                <a:gd name="T43" fmla="*/ 740 h 868"/>
                <a:gd name="T44" fmla="*/ 750 w 820"/>
                <a:gd name="T45" fmla="*/ 676 h 868"/>
                <a:gd name="T46" fmla="*/ 788 w 820"/>
                <a:gd name="T47" fmla="*/ 602 h 868"/>
                <a:gd name="T48" fmla="*/ 812 w 820"/>
                <a:gd name="T49" fmla="*/ 520 h 868"/>
                <a:gd name="T50" fmla="*/ 820 w 820"/>
                <a:gd name="T51" fmla="*/ 434 h 868"/>
                <a:gd name="T52" fmla="*/ 818 w 820"/>
                <a:gd name="T53" fmla="*/ 390 h 868"/>
                <a:gd name="T54" fmla="*/ 802 w 820"/>
                <a:gd name="T55" fmla="*/ 306 h 868"/>
                <a:gd name="T56" fmla="*/ 770 w 820"/>
                <a:gd name="T57" fmla="*/ 228 h 868"/>
                <a:gd name="T58" fmla="*/ 726 w 820"/>
                <a:gd name="T59" fmla="*/ 158 h 868"/>
                <a:gd name="T60" fmla="*/ 670 w 820"/>
                <a:gd name="T61" fmla="*/ 100 h 868"/>
                <a:gd name="T62" fmla="*/ 606 w 820"/>
                <a:gd name="T63" fmla="*/ 52 h 868"/>
                <a:gd name="T64" fmla="*/ 532 w 820"/>
                <a:gd name="T65" fmla="*/ 20 h 868"/>
                <a:gd name="T66" fmla="*/ 452 w 820"/>
                <a:gd name="T67" fmla="*/ 2 h 868"/>
                <a:gd name="T68" fmla="*/ 410 w 820"/>
                <a:gd name="T6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0" h="868">
                  <a:moveTo>
                    <a:pt x="410" y="0"/>
                  </a:moveTo>
                  <a:lnTo>
                    <a:pt x="410" y="0"/>
                  </a:lnTo>
                  <a:lnTo>
                    <a:pt x="368" y="2"/>
                  </a:lnTo>
                  <a:lnTo>
                    <a:pt x="328" y="10"/>
                  </a:lnTo>
                  <a:lnTo>
                    <a:pt x="288" y="20"/>
                  </a:lnTo>
                  <a:lnTo>
                    <a:pt x="250" y="34"/>
                  </a:lnTo>
                  <a:lnTo>
                    <a:pt x="214" y="52"/>
                  </a:lnTo>
                  <a:lnTo>
                    <a:pt x="180" y="74"/>
                  </a:lnTo>
                  <a:lnTo>
                    <a:pt x="148" y="100"/>
                  </a:lnTo>
                  <a:lnTo>
                    <a:pt x="120" y="128"/>
                  </a:lnTo>
                  <a:lnTo>
                    <a:pt x="94" y="158"/>
                  </a:lnTo>
                  <a:lnTo>
                    <a:pt x="70" y="192"/>
                  </a:lnTo>
                  <a:lnTo>
                    <a:pt x="48" y="228"/>
                  </a:lnTo>
                  <a:lnTo>
                    <a:pt x="32" y="266"/>
                  </a:lnTo>
                  <a:lnTo>
                    <a:pt x="18" y="306"/>
                  </a:lnTo>
                  <a:lnTo>
                    <a:pt x="8" y="346"/>
                  </a:lnTo>
                  <a:lnTo>
                    <a:pt x="2" y="390"/>
                  </a:lnTo>
                  <a:lnTo>
                    <a:pt x="0" y="434"/>
                  </a:lnTo>
                  <a:lnTo>
                    <a:pt x="0" y="434"/>
                  </a:lnTo>
                  <a:lnTo>
                    <a:pt x="2" y="478"/>
                  </a:lnTo>
                  <a:lnTo>
                    <a:pt x="8" y="520"/>
                  </a:lnTo>
                  <a:lnTo>
                    <a:pt x="18" y="562"/>
                  </a:lnTo>
                  <a:lnTo>
                    <a:pt x="32" y="602"/>
                  </a:lnTo>
                  <a:lnTo>
                    <a:pt x="48" y="640"/>
                  </a:lnTo>
                  <a:lnTo>
                    <a:pt x="70" y="676"/>
                  </a:lnTo>
                  <a:lnTo>
                    <a:pt x="94" y="710"/>
                  </a:lnTo>
                  <a:lnTo>
                    <a:pt x="120" y="740"/>
                  </a:lnTo>
                  <a:lnTo>
                    <a:pt x="148" y="768"/>
                  </a:lnTo>
                  <a:lnTo>
                    <a:pt x="180" y="794"/>
                  </a:lnTo>
                  <a:lnTo>
                    <a:pt x="214" y="814"/>
                  </a:lnTo>
                  <a:lnTo>
                    <a:pt x="250" y="834"/>
                  </a:lnTo>
                  <a:lnTo>
                    <a:pt x="288" y="848"/>
                  </a:lnTo>
                  <a:lnTo>
                    <a:pt x="328" y="858"/>
                  </a:lnTo>
                  <a:lnTo>
                    <a:pt x="368" y="864"/>
                  </a:lnTo>
                  <a:lnTo>
                    <a:pt x="410" y="868"/>
                  </a:lnTo>
                  <a:lnTo>
                    <a:pt x="410" y="868"/>
                  </a:lnTo>
                  <a:lnTo>
                    <a:pt x="452" y="864"/>
                  </a:lnTo>
                  <a:lnTo>
                    <a:pt x="492" y="858"/>
                  </a:lnTo>
                  <a:lnTo>
                    <a:pt x="532" y="848"/>
                  </a:lnTo>
                  <a:lnTo>
                    <a:pt x="570" y="834"/>
                  </a:lnTo>
                  <a:lnTo>
                    <a:pt x="606" y="814"/>
                  </a:lnTo>
                  <a:lnTo>
                    <a:pt x="640" y="794"/>
                  </a:lnTo>
                  <a:lnTo>
                    <a:pt x="670" y="768"/>
                  </a:lnTo>
                  <a:lnTo>
                    <a:pt x="700" y="740"/>
                  </a:lnTo>
                  <a:lnTo>
                    <a:pt x="726" y="710"/>
                  </a:lnTo>
                  <a:lnTo>
                    <a:pt x="750" y="676"/>
                  </a:lnTo>
                  <a:lnTo>
                    <a:pt x="770" y="640"/>
                  </a:lnTo>
                  <a:lnTo>
                    <a:pt x="788" y="602"/>
                  </a:lnTo>
                  <a:lnTo>
                    <a:pt x="802" y="562"/>
                  </a:lnTo>
                  <a:lnTo>
                    <a:pt x="812" y="520"/>
                  </a:lnTo>
                  <a:lnTo>
                    <a:pt x="818" y="478"/>
                  </a:lnTo>
                  <a:lnTo>
                    <a:pt x="820" y="434"/>
                  </a:lnTo>
                  <a:lnTo>
                    <a:pt x="820" y="434"/>
                  </a:lnTo>
                  <a:lnTo>
                    <a:pt x="818" y="390"/>
                  </a:lnTo>
                  <a:lnTo>
                    <a:pt x="812" y="346"/>
                  </a:lnTo>
                  <a:lnTo>
                    <a:pt x="802" y="306"/>
                  </a:lnTo>
                  <a:lnTo>
                    <a:pt x="788" y="266"/>
                  </a:lnTo>
                  <a:lnTo>
                    <a:pt x="770" y="228"/>
                  </a:lnTo>
                  <a:lnTo>
                    <a:pt x="750" y="192"/>
                  </a:lnTo>
                  <a:lnTo>
                    <a:pt x="726" y="158"/>
                  </a:lnTo>
                  <a:lnTo>
                    <a:pt x="700" y="128"/>
                  </a:lnTo>
                  <a:lnTo>
                    <a:pt x="670" y="100"/>
                  </a:lnTo>
                  <a:lnTo>
                    <a:pt x="640" y="74"/>
                  </a:lnTo>
                  <a:lnTo>
                    <a:pt x="606" y="52"/>
                  </a:lnTo>
                  <a:lnTo>
                    <a:pt x="570" y="34"/>
                  </a:lnTo>
                  <a:lnTo>
                    <a:pt x="532" y="20"/>
                  </a:lnTo>
                  <a:lnTo>
                    <a:pt x="492" y="10"/>
                  </a:lnTo>
                  <a:lnTo>
                    <a:pt x="452" y="2"/>
                  </a:lnTo>
                  <a:lnTo>
                    <a:pt x="410" y="0"/>
                  </a:lnTo>
                  <a:lnTo>
                    <a:pt x="410"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30"/>
            <p:cNvSpPr>
              <a:spLocks/>
            </p:cNvSpPr>
            <p:nvPr/>
          </p:nvSpPr>
          <p:spPr bwMode="auto">
            <a:xfrm>
              <a:off x="3465" y="3202"/>
              <a:ext cx="826" cy="870"/>
            </a:xfrm>
            <a:custGeom>
              <a:avLst/>
              <a:gdLst>
                <a:gd name="T0" fmla="*/ 414 w 826"/>
                <a:gd name="T1" fmla="*/ 0 h 870"/>
                <a:gd name="T2" fmla="*/ 330 w 826"/>
                <a:gd name="T3" fmla="*/ 8 h 870"/>
                <a:gd name="T4" fmla="*/ 252 w 826"/>
                <a:gd name="T5" fmla="*/ 34 h 870"/>
                <a:gd name="T6" fmla="*/ 182 w 826"/>
                <a:gd name="T7" fmla="*/ 74 h 870"/>
                <a:gd name="T8" fmla="*/ 122 w 826"/>
                <a:gd name="T9" fmla="*/ 128 h 870"/>
                <a:gd name="T10" fmla="*/ 72 w 826"/>
                <a:gd name="T11" fmla="*/ 192 h 870"/>
                <a:gd name="T12" fmla="*/ 34 w 826"/>
                <a:gd name="T13" fmla="*/ 266 h 870"/>
                <a:gd name="T14" fmla="*/ 10 w 826"/>
                <a:gd name="T15" fmla="*/ 348 h 870"/>
                <a:gd name="T16" fmla="*/ 0 w 826"/>
                <a:gd name="T17" fmla="*/ 434 h 870"/>
                <a:gd name="T18" fmla="*/ 2 w 826"/>
                <a:gd name="T19" fmla="*/ 480 h 870"/>
                <a:gd name="T20" fmla="*/ 20 w 826"/>
                <a:gd name="T21" fmla="*/ 564 h 870"/>
                <a:gd name="T22" fmla="*/ 50 w 826"/>
                <a:gd name="T23" fmla="*/ 642 h 870"/>
                <a:gd name="T24" fmla="*/ 96 w 826"/>
                <a:gd name="T25" fmla="*/ 712 h 870"/>
                <a:gd name="T26" fmla="*/ 152 w 826"/>
                <a:gd name="T27" fmla="*/ 770 h 870"/>
                <a:gd name="T28" fmla="*/ 216 w 826"/>
                <a:gd name="T29" fmla="*/ 818 h 870"/>
                <a:gd name="T30" fmla="*/ 290 w 826"/>
                <a:gd name="T31" fmla="*/ 850 h 870"/>
                <a:gd name="T32" fmla="*/ 372 w 826"/>
                <a:gd name="T33" fmla="*/ 868 h 870"/>
                <a:gd name="T34" fmla="*/ 414 w 826"/>
                <a:gd name="T35" fmla="*/ 870 h 870"/>
                <a:gd name="T36" fmla="*/ 496 w 826"/>
                <a:gd name="T37" fmla="*/ 862 h 870"/>
                <a:gd name="T38" fmla="*/ 574 w 826"/>
                <a:gd name="T39" fmla="*/ 836 h 870"/>
                <a:gd name="T40" fmla="*/ 644 w 826"/>
                <a:gd name="T41" fmla="*/ 796 h 870"/>
                <a:gd name="T42" fmla="*/ 704 w 826"/>
                <a:gd name="T43" fmla="*/ 742 h 870"/>
                <a:gd name="T44" fmla="*/ 756 w 826"/>
                <a:gd name="T45" fmla="*/ 678 h 870"/>
                <a:gd name="T46" fmla="*/ 794 w 826"/>
                <a:gd name="T47" fmla="*/ 604 h 870"/>
                <a:gd name="T48" fmla="*/ 818 w 826"/>
                <a:gd name="T49" fmla="*/ 522 h 870"/>
                <a:gd name="T50" fmla="*/ 826 w 826"/>
                <a:gd name="T51" fmla="*/ 434 h 870"/>
                <a:gd name="T52" fmla="*/ 824 w 826"/>
                <a:gd name="T53" fmla="*/ 390 h 870"/>
                <a:gd name="T54" fmla="*/ 808 w 826"/>
                <a:gd name="T55" fmla="*/ 306 h 870"/>
                <a:gd name="T56" fmla="*/ 776 w 826"/>
                <a:gd name="T57" fmla="*/ 228 h 870"/>
                <a:gd name="T58" fmla="*/ 732 w 826"/>
                <a:gd name="T59" fmla="*/ 158 h 870"/>
                <a:gd name="T60" fmla="*/ 676 w 826"/>
                <a:gd name="T61" fmla="*/ 98 h 870"/>
                <a:gd name="T62" fmla="*/ 610 w 826"/>
                <a:gd name="T63" fmla="*/ 52 h 870"/>
                <a:gd name="T64" fmla="*/ 536 w 826"/>
                <a:gd name="T65" fmla="*/ 18 h 870"/>
                <a:gd name="T66" fmla="*/ 456 w 826"/>
                <a:gd name="T67" fmla="*/ 2 h 870"/>
                <a:gd name="T68" fmla="*/ 414 w 826"/>
                <a:gd name="T69"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6" h="870">
                  <a:moveTo>
                    <a:pt x="414" y="0"/>
                  </a:moveTo>
                  <a:lnTo>
                    <a:pt x="414" y="0"/>
                  </a:lnTo>
                  <a:lnTo>
                    <a:pt x="372" y="2"/>
                  </a:lnTo>
                  <a:lnTo>
                    <a:pt x="330" y="8"/>
                  </a:lnTo>
                  <a:lnTo>
                    <a:pt x="290" y="18"/>
                  </a:lnTo>
                  <a:lnTo>
                    <a:pt x="252" y="34"/>
                  </a:lnTo>
                  <a:lnTo>
                    <a:pt x="216" y="52"/>
                  </a:lnTo>
                  <a:lnTo>
                    <a:pt x="182" y="74"/>
                  </a:lnTo>
                  <a:lnTo>
                    <a:pt x="152" y="98"/>
                  </a:lnTo>
                  <a:lnTo>
                    <a:pt x="122" y="128"/>
                  </a:lnTo>
                  <a:lnTo>
                    <a:pt x="96" y="158"/>
                  </a:lnTo>
                  <a:lnTo>
                    <a:pt x="72" y="192"/>
                  </a:lnTo>
                  <a:lnTo>
                    <a:pt x="50" y="228"/>
                  </a:lnTo>
                  <a:lnTo>
                    <a:pt x="34" y="266"/>
                  </a:lnTo>
                  <a:lnTo>
                    <a:pt x="20" y="306"/>
                  </a:lnTo>
                  <a:lnTo>
                    <a:pt x="10" y="348"/>
                  </a:lnTo>
                  <a:lnTo>
                    <a:pt x="2" y="390"/>
                  </a:lnTo>
                  <a:lnTo>
                    <a:pt x="0" y="434"/>
                  </a:lnTo>
                  <a:lnTo>
                    <a:pt x="0" y="434"/>
                  </a:lnTo>
                  <a:lnTo>
                    <a:pt x="2" y="480"/>
                  </a:lnTo>
                  <a:lnTo>
                    <a:pt x="10" y="522"/>
                  </a:lnTo>
                  <a:lnTo>
                    <a:pt x="20" y="564"/>
                  </a:lnTo>
                  <a:lnTo>
                    <a:pt x="34" y="604"/>
                  </a:lnTo>
                  <a:lnTo>
                    <a:pt x="50" y="642"/>
                  </a:lnTo>
                  <a:lnTo>
                    <a:pt x="72" y="678"/>
                  </a:lnTo>
                  <a:lnTo>
                    <a:pt x="96" y="712"/>
                  </a:lnTo>
                  <a:lnTo>
                    <a:pt x="122" y="742"/>
                  </a:lnTo>
                  <a:lnTo>
                    <a:pt x="152" y="770"/>
                  </a:lnTo>
                  <a:lnTo>
                    <a:pt x="182" y="796"/>
                  </a:lnTo>
                  <a:lnTo>
                    <a:pt x="216" y="818"/>
                  </a:lnTo>
                  <a:lnTo>
                    <a:pt x="252" y="836"/>
                  </a:lnTo>
                  <a:lnTo>
                    <a:pt x="290" y="850"/>
                  </a:lnTo>
                  <a:lnTo>
                    <a:pt x="330" y="862"/>
                  </a:lnTo>
                  <a:lnTo>
                    <a:pt x="372" y="868"/>
                  </a:lnTo>
                  <a:lnTo>
                    <a:pt x="414" y="870"/>
                  </a:lnTo>
                  <a:lnTo>
                    <a:pt x="414" y="870"/>
                  </a:lnTo>
                  <a:lnTo>
                    <a:pt x="456" y="868"/>
                  </a:lnTo>
                  <a:lnTo>
                    <a:pt x="496" y="862"/>
                  </a:lnTo>
                  <a:lnTo>
                    <a:pt x="536" y="850"/>
                  </a:lnTo>
                  <a:lnTo>
                    <a:pt x="574" y="836"/>
                  </a:lnTo>
                  <a:lnTo>
                    <a:pt x="610" y="818"/>
                  </a:lnTo>
                  <a:lnTo>
                    <a:pt x="644" y="796"/>
                  </a:lnTo>
                  <a:lnTo>
                    <a:pt x="676" y="770"/>
                  </a:lnTo>
                  <a:lnTo>
                    <a:pt x="704" y="742"/>
                  </a:lnTo>
                  <a:lnTo>
                    <a:pt x="732" y="712"/>
                  </a:lnTo>
                  <a:lnTo>
                    <a:pt x="756" y="678"/>
                  </a:lnTo>
                  <a:lnTo>
                    <a:pt x="776" y="642"/>
                  </a:lnTo>
                  <a:lnTo>
                    <a:pt x="794" y="604"/>
                  </a:lnTo>
                  <a:lnTo>
                    <a:pt x="808" y="564"/>
                  </a:lnTo>
                  <a:lnTo>
                    <a:pt x="818" y="522"/>
                  </a:lnTo>
                  <a:lnTo>
                    <a:pt x="824" y="480"/>
                  </a:lnTo>
                  <a:lnTo>
                    <a:pt x="826" y="434"/>
                  </a:lnTo>
                  <a:lnTo>
                    <a:pt x="826" y="434"/>
                  </a:lnTo>
                  <a:lnTo>
                    <a:pt x="824" y="390"/>
                  </a:lnTo>
                  <a:lnTo>
                    <a:pt x="818" y="348"/>
                  </a:lnTo>
                  <a:lnTo>
                    <a:pt x="808" y="306"/>
                  </a:lnTo>
                  <a:lnTo>
                    <a:pt x="794" y="266"/>
                  </a:lnTo>
                  <a:lnTo>
                    <a:pt x="776" y="228"/>
                  </a:lnTo>
                  <a:lnTo>
                    <a:pt x="756" y="192"/>
                  </a:lnTo>
                  <a:lnTo>
                    <a:pt x="732" y="158"/>
                  </a:lnTo>
                  <a:lnTo>
                    <a:pt x="704" y="128"/>
                  </a:lnTo>
                  <a:lnTo>
                    <a:pt x="676" y="98"/>
                  </a:lnTo>
                  <a:lnTo>
                    <a:pt x="644" y="74"/>
                  </a:lnTo>
                  <a:lnTo>
                    <a:pt x="610" y="52"/>
                  </a:lnTo>
                  <a:lnTo>
                    <a:pt x="574" y="34"/>
                  </a:lnTo>
                  <a:lnTo>
                    <a:pt x="536" y="18"/>
                  </a:lnTo>
                  <a:lnTo>
                    <a:pt x="496" y="8"/>
                  </a:lnTo>
                  <a:lnTo>
                    <a:pt x="456" y="2"/>
                  </a:lnTo>
                  <a:lnTo>
                    <a:pt x="414" y="0"/>
                  </a:lnTo>
                  <a:lnTo>
                    <a:pt x="41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31"/>
            <p:cNvSpPr>
              <a:spLocks/>
            </p:cNvSpPr>
            <p:nvPr/>
          </p:nvSpPr>
          <p:spPr bwMode="auto">
            <a:xfrm>
              <a:off x="3465" y="3198"/>
              <a:ext cx="828" cy="874"/>
            </a:xfrm>
            <a:custGeom>
              <a:avLst/>
              <a:gdLst>
                <a:gd name="T0" fmla="*/ 414 w 828"/>
                <a:gd name="T1" fmla="*/ 0 h 874"/>
                <a:gd name="T2" fmla="*/ 332 w 828"/>
                <a:gd name="T3" fmla="*/ 10 h 874"/>
                <a:gd name="T4" fmla="*/ 254 w 828"/>
                <a:gd name="T5" fmla="*/ 34 h 874"/>
                <a:gd name="T6" fmla="*/ 184 w 828"/>
                <a:gd name="T7" fmla="*/ 74 h 874"/>
                <a:gd name="T8" fmla="*/ 122 w 828"/>
                <a:gd name="T9" fmla="*/ 128 h 874"/>
                <a:gd name="T10" fmla="*/ 72 w 828"/>
                <a:gd name="T11" fmla="*/ 194 h 874"/>
                <a:gd name="T12" fmla="*/ 32 w 828"/>
                <a:gd name="T13" fmla="*/ 268 h 874"/>
                <a:gd name="T14" fmla="*/ 8 w 828"/>
                <a:gd name="T15" fmla="*/ 350 h 874"/>
                <a:gd name="T16" fmla="*/ 0 w 828"/>
                <a:gd name="T17" fmla="*/ 438 h 874"/>
                <a:gd name="T18" fmla="*/ 2 w 828"/>
                <a:gd name="T19" fmla="*/ 482 h 874"/>
                <a:gd name="T20" fmla="*/ 18 w 828"/>
                <a:gd name="T21" fmla="*/ 568 h 874"/>
                <a:gd name="T22" fmla="*/ 50 w 828"/>
                <a:gd name="T23" fmla="*/ 646 h 874"/>
                <a:gd name="T24" fmla="*/ 96 w 828"/>
                <a:gd name="T25" fmla="*/ 716 h 874"/>
                <a:gd name="T26" fmla="*/ 152 w 828"/>
                <a:gd name="T27" fmla="*/ 774 h 874"/>
                <a:gd name="T28" fmla="*/ 218 w 828"/>
                <a:gd name="T29" fmla="*/ 822 h 874"/>
                <a:gd name="T30" fmla="*/ 292 w 828"/>
                <a:gd name="T31" fmla="*/ 856 h 874"/>
                <a:gd name="T32" fmla="*/ 372 w 828"/>
                <a:gd name="T33" fmla="*/ 872 h 874"/>
                <a:gd name="T34" fmla="*/ 414 w 828"/>
                <a:gd name="T35" fmla="*/ 874 h 874"/>
                <a:gd name="T36" fmla="*/ 498 w 828"/>
                <a:gd name="T37" fmla="*/ 866 h 874"/>
                <a:gd name="T38" fmla="*/ 576 w 828"/>
                <a:gd name="T39" fmla="*/ 840 h 874"/>
                <a:gd name="T40" fmla="*/ 646 w 828"/>
                <a:gd name="T41" fmla="*/ 800 h 874"/>
                <a:gd name="T42" fmla="*/ 708 w 828"/>
                <a:gd name="T43" fmla="*/ 746 h 874"/>
                <a:gd name="T44" fmla="*/ 758 w 828"/>
                <a:gd name="T45" fmla="*/ 682 h 874"/>
                <a:gd name="T46" fmla="*/ 796 w 828"/>
                <a:gd name="T47" fmla="*/ 608 h 874"/>
                <a:gd name="T48" fmla="*/ 820 w 828"/>
                <a:gd name="T49" fmla="*/ 526 h 874"/>
                <a:gd name="T50" fmla="*/ 828 w 828"/>
                <a:gd name="T51" fmla="*/ 438 h 874"/>
                <a:gd name="T52" fmla="*/ 826 w 828"/>
                <a:gd name="T53" fmla="*/ 392 h 874"/>
                <a:gd name="T54" fmla="*/ 810 w 828"/>
                <a:gd name="T55" fmla="*/ 308 h 874"/>
                <a:gd name="T56" fmla="*/ 778 w 828"/>
                <a:gd name="T57" fmla="*/ 230 h 874"/>
                <a:gd name="T58" fmla="*/ 734 w 828"/>
                <a:gd name="T59" fmla="*/ 160 h 874"/>
                <a:gd name="T60" fmla="*/ 678 w 828"/>
                <a:gd name="T61" fmla="*/ 100 h 874"/>
                <a:gd name="T62" fmla="*/ 612 w 828"/>
                <a:gd name="T63" fmla="*/ 54 h 874"/>
                <a:gd name="T64" fmla="*/ 538 w 828"/>
                <a:gd name="T65" fmla="*/ 20 h 874"/>
                <a:gd name="T66" fmla="*/ 456 w 828"/>
                <a:gd name="T67" fmla="*/ 2 h 874"/>
                <a:gd name="T68" fmla="*/ 414 w 828"/>
                <a:gd name="T6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8" h="874">
                  <a:moveTo>
                    <a:pt x="414" y="0"/>
                  </a:moveTo>
                  <a:lnTo>
                    <a:pt x="414" y="0"/>
                  </a:lnTo>
                  <a:lnTo>
                    <a:pt x="372" y="2"/>
                  </a:lnTo>
                  <a:lnTo>
                    <a:pt x="332" y="10"/>
                  </a:lnTo>
                  <a:lnTo>
                    <a:pt x="292" y="20"/>
                  </a:lnTo>
                  <a:lnTo>
                    <a:pt x="254" y="34"/>
                  </a:lnTo>
                  <a:lnTo>
                    <a:pt x="218" y="54"/>
                  </a:lnTo>
                  <a:lnTo>
                    <a:pt x="184" y="74"/>
                  </a:lnTo>
                  <a:lnTo>
                    <a:pt x="152" y="100"/>
                  </a:lnTo>
                  <a:lnTo>
                    <a:pt x="122" y="128"/>
                  </a:lnTo>
                  <a:lnTo>
                    <a:pt x="96" y="160"/>
                  </a:lnTo>
                  <a:lnTo>
                    <a:pt x="72" y="194"/>
                  </a:lnTo>
                  <a:lnTo>
                    <a:pt x="50" y="230"/>
                  </a:lnTo>
                  <a:lnTo>
                    <a:pt x="32" y="268"/>
                  </a:lnTo>
                  <a:lnTo>
                    <a:pt x="18" y="308"/>
                  </a:lnTo>
                  <a:lnTo>
                    <a:pt x="8" y="350"/>
                  </a:lnTo>
                  <a:lnTo>
                    <a:pt x="2" y="392"/>
                  </a:lnTo>
                  <a:lnTo>
                    <a:pt x="0" y="438"/>
                  </a:lnTo>
                  <a:lnTo>
                    <a:pt x="0" y="438"/>
                  </a:lnTo>
                  <a:lnTo>
                    <a:pt x="2" y="482"/>
                  </a:lnTo>
                  <a:lnTo>
                    <a:pt x="8" y="526"/>
                  </a:lnTo>
                  <a:lnTo>
                    <a:pt x="18" y="568"/>
                  </a:lnTo>
                  <a:lnTo>
                    <a:pt x="32" y="608"/>
                  </a:lnTo>
                  <a:lnTo>
                    <a:pt x="50" y="646"/>
                  </a:lnTo>
                  <a:lnTo>
                    <a:pt x="72" y="682"/>
                  </a:lnTo>
                  <a:lnTo>
                    <a:pt x="96" y="716"/>
                  </a:lnTo>
                  <a:lnTo>
                    <a:pt x="122" y="746"/>
                  </a:lnTo>
                  <a:lnTo>
                    <a:pt x="152" y="774"/>
                  </a:lnTo>
                  <a:lnTo>
                    <a:pt x="184" y="800"/>
                  </a:lnTo>
                  <a:lnTo>
                    <a:pt x="218" y="822"/>
                  </a:lnTo>
                  <a:lnTo>
                    <a:pt x="254" y="840"/>
                  </a:lnTo>
                  <a:lnTo>
                    <a:pt x="292" y="856"/>
                  </a:lnTo>
                  <a:lnTo>
                    <a:pt x="332" y="866"/>
                  </a:lnTo>
                  <a:lnTo>
                    <a:pt x="372" y="872"/>
                  </a:lnTo>
                  <a:lnTo>
                    <a:pt x="414" y="874"/>
                  </a:lnTo>
                  <a:lnTo>
                    <a:pt x="414" y="874"/>
                  </a:lnTo>
                  <a:lnTo>
                    <a:pt x="456" y="872"/>
                  </a:lnTo>
                  <a:lnTo>
                    <a:pt x="498" y="866"/>
                  </a:lnTo>
                  <a:lnTo>
                    <a:pt x="538" y="856"/>
                  </a:lnTo>
                  <a:lnTo>
                    <a:pt x="576" y="840"/>
                  </a:lnTo>
                  <a:lnTo>
                    <a:pt x="612" y="822"/>
                  </a:lnTo>
                  <a:lnTo>
                    <a:pt x="646" y="800"/>
                  </a:lnTo>
                  <a:lnTo>
                    <a:pt x="678" y="774"/>
                  </a:lnTo>
                  <a:lnTo>
                    <a:pt x="708" y="746"/>
                  </a:lnTo>
                  <a:lnTo>
                    <a:pt x="734" y="716"/>
                  </a:lnTo>
                  <a:lnTo>
                    <a:pt x="758" y="682"/>
                  </a:lnTo>
                  <a:lnTo>
                    <a:pt x="778" y="646"/>
                  </a:lnTo>
                  <a:lnTo>
                    <a:pt x="796" y="608"/>
                  </a:lnTo>
                  <a:lnTo>
                    <a:pt x="810" y="568"/>
                  </a:lnTo>
                  <a:lnTo>
                    <a:pt x="820" y="526"/>
                  </a:lnTo>
                  <a:lnTo>
                    <a:pt x="826" y="482"/>
                  </a:lnTo>
                  <a:lnTo>
                    <a:pt x="828" y="438"/>
                  </a:lnTo>
                  <a:lnTo>
                    <a:pt x="828" y="438"/>
                  </a:lnTo>
                  <a:lnTo>
                    <a:pt x="826" y="392"/>
                  </a:lnTo>
                  <a:lnTo>
                    <a:pt x="820" y="350"/>
                  </a:lnTo>
                  <a:lnTo>
                    <a:pt x="810" y="308"/>
                  </a:lnTo>
                  <a:lnTo>
                    <a:pt x="796" y="268"/>
                  </a:lnTo>
                  <a:lnTo>
                    <a:pt x="778" y="230"/>
                  </a:lnTo>
                  <a:lnTo>
                    <a:pt x="758" y="194"/>
                  </a:lnTo>
                  <a:lnTo>
                    <a:pt x="734" y="160"/>
                  </a:lnTo>
                  <a:lnTo>
                    <a:pt x="708" y="128"/>
                  </a:lnTo>
                  <a:lnTo>
                    <a:pt x="678" y="100"/>
                  </a:lnTo>
                  <a:lnTo>
                    <a:pt x="646" y="74"/>
                  </a:lnTo>
                  <a:lnTo>
                    <a:pt x="612" y="54"/>
                  </a:lnTo>
                  <a:lnTo>
                    <a:pt x="576" y="34"/>
                  </a:lnTo>
                  <a:lnTo>
                    <a:pt x="538" y="20"/>
                  </a:lnTo>
                  <a:lnTo>
                    <a:pt x="498" y="10"/>
                  </a:lnTo>
                  <a:lnTo>
                    <a:pt x="456" y="2"/>
                  </a:lnTo>
                  <a:lnTo>
                    <a:pt x="414" y="0"/>
                  </a:lnTo>
                  <a:lnTo>
                    <a:pt x="414"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32"/>
            <p:cNvSpPr>
              <a:spLocks/>
            </p:cNvSpPr>
            <p:nvPr/>
          </p:nvSpPr>
          <p:spPr bwMode="auto">
            <a:xfrm>
              <a:off x="3465" y="3194"/>
              <a:ext cx="832" cy="880"/>
            </a:xfrm>
            <a:custGeom>
              <a:avLst/>
              <a:gdLst>
                <a:gd name="T0" fmla="*/ 416 w 832"/>
                <a:gd name="T1" fmla="*/ 0 h 880"/>
                <a:gd name="T2" fmla="*/ 332 w 832"/>
                <a:gd name="T3" fmla="*/ 10 h 880"/>
                <a:gd name="T4" fmla="*/ 254 w 832"/>
                <a:gd name="T5" fmla="*/ 36 h 880"/>
                <a:gd name="T6" fmla="*/ 184 w 832"/>
                <a:gd name="T7" fmla="*/ 76 h 880"/>
                <a:gd name="T8" fmla="*/ 122 w 832"/>
                <a:gd name="T9" fmla="*/ 130 h 880"/>
                <a:gd name="T10" fmla="*/ 70 w 832"/>
                <a:gd name="T11" fmla="*/ 194 h 880"/>
                <a:gd name="T12" fmla="*/ 32 w 832"/>
                <a:gd name="T13" fmla="*/ 270 h 880"/>
                <a:gd name="T14" fmla="*/ 8 w 832"/>
                <a:gd name="T15" fmla="*/ 352 h 880"/>
                <a:gd name="T16" fmla="*/ 0 w 832"/>
                <a:gd name="T17" fmla="*/ 440 h 880"/>
                <a:gd name="T18" fmla="*/ 2 w 832"/>
                <a:gd name="T19" fmla="*/ 486 h 880"/>
                <a:gd name="T20" fmla="*/ 18 w 832"/>
                <a:gd name="T21" fmla="*/ 570 h 880"/>
                <a:gd name="T22" fmla="*/ 50 w 832"/>
                <a:gd name="T23" fmla="*/ 650 h 880"/>
                <a:gd name="T24" fmla="*/ 94 w 832"/>
                <a:gd name="T25" fmla="*/ 720 h 880"/>
                <a:gd name="T26" fmla="*/ 152 w 832"/>
                <a:gd name="T27" fmla="*/ 780 h 880"/>
                <a:gd name="T28" fmla="*/ 218 w 832"/>
                <a:gd name="T29" fmla="*/ 826 h 880"/>
                <a:gd name="T30" fmla="*/ 292 w 832"/>
                <a:gd name="T31" fmla="*/ 860 h 880"/>
                <a:gd name="T32" fmla="*/ 374 w 832"/>
                <a:gd name="T33" fmla="*/ 878 h 880"/>
                <a:gd name="T34" fmla="*/ 416 w 832"/>
                <a:gd name="T35" fmla="*/ 880 h 880"/>
                <a:gd name="T36" fmla="*/ 500 w 832"/>
                <a:gd name="T37" fmla="*/ 870 h 880"/>
                <a:gd name="T38" fmla="*/ 578 w 832"/>
                <a:gd name="T39" fmla="*/ 846 h 880"/>
                <a:gd name="T40" fmla="*/ 648 w 832"/>
                <a:gd name="T41" fmla="*/ 804 h 880"/>
                <a:gd name="T42" fmla="*/ 710 w 832"/>
                <a:gd name="T43" fmla="*/ 750 h 880"/>
                <a:gd name="T44" fmla="*/ 762 w 832"/>
                <a:gd name="T45" fmla="*/ 686 h 880"/>
                <a:gd name="T46" fmla="*/ 800 w 832"/>
                <a:gd name="T47" fmla="*/ 612 h 880"/>
                <a:gd name="T48" fmla="*/ 824 w 832"/>
                <a:gd name="T49" fmla="*/ 528 h 880"/>
                <a:gd name="T50" fmla="*/ 832 w 832"/>
                <a:gd name="T51" fmla="*/ 440 h 880"/>
                <a:gd name="T52" fmla="*/ 830 w 832"/>
                <a:gd name="T53" fmla="*/ 396 h 880"/>
                <a:gd name="T54" fmla="*/ 814 w 832"/>
                <a:gd name="T55" fmla="*/ 310 h 880"/>
                <a:gd name="T56" fmla="*/ 782 w 832"/>
                <a:gd name="T57" fmla="*/ 232 h 880"/>
                <a:gd name="T58" fmla="*/ 738 w 832"/>
                <a:gd name="T59" fmla="*/ 162 h 880"/>
                <a:gd name="T60" fmla="*/ 680 w 832"/>
                <a:gd name="T61" fmla="*/ 102 h 880"/>
                <a:gd name="T62" fmla="*/ 614 w 832"/>
                <a:gd name="T63" fmla="*/ 54 h 880"/>
                <a:gd name="T64" fmla="*/ 540 w 832"/>
                <a:gd name="T65" fmla="*/ 20 h 880"/>
                <a:gd name="T66" fmla="*/ 458 w 832"/>
                <a:gd name="T67" fmla="*/ 4 h 880"/>
                <a:gd name="T68" fmla="*/ 416 w 832"/>
                <a:gd name="T69"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880">
                  <a:moveTo>
                    <a:pt x="416" y="0"/>
                  </a:moveTo>
                  <a:lnTo>
                    <a:pt x="416" y="0"/>
                  </a:lnTo>
                  <a:lnTo>
                    <a:pt x="374" y="4"/>
                  </a:lnTo>
                  <a:lnTo>
                    <a:pt x="332" y="10"/>
                  </a:lnTo>
                  <a:lnTo>
                    <a:pt x="292" y="20"/>
                  </a:lnTo>
                  <a:lnTo>
                    <a:pt x="254" y="36"/>
                  </a:lnTo>
                  <a:lnTo>
                    <a:pt x="218" y="54"/>
                  </a:lnTo>
                  <a:lnTo>
                    <a:pt x="184" y="76"/>
                  </a:lnTo>
                  <a:lnTo>
                    <a:pt x="152" y="102"/>
                  </a:lnTo>
                  <a:lnTo>
                    <a:pt x="122" y="130"/>
                  </a:lnTo>
                  <a:lnTo>
                    <a:pt x="94" y="162"/>
                  </a:lnTo>
                  <a:lnTo>
                    <a:pt x="70" y="194"/>
                  </a:lnTo>
                  <a:lnTo>
                    <a:pt x="50" y="232"/>
                  </a:lnTo>
                  <a:lnTo>
                    <a:pt x="32" y="270"/>
                  </a:lnTo>
                  <a:lnTo>
                    <a:pt x="18" y="310"/>
                  </a:lnTo>
                  <a:lnTo>
                    <a:pt x="8" y="352"/>
                  </a:lnTo>
                  <a:lnTo>
                    <a:pt x="2" y="396"/>
                  </a:lnTo>
                  <a:lnTo>
                    <a:pt x="0" y="440"/>
                  </a:lnTo>
                  <a:lnTo>
                    <a:pt x="0" y="440"/>
                  </a:lnTo>
                  <a:lnTo>
                    <a:pt x="2" y="486"/>
                  </a:lnTo>
                  <a:lnTo>
                    <a:pt x="8" y="528"/>
                  </a:lnTo>
                  <a:lnTo>
                    <a:pt x="18" y="570"/>
                  </a:lnTo>
                  <a:lnTo>
                    <a:pt x="32" y="612"/>
                  </a:lnTo>
                  <a:lnTo>
                    <a:pt x="50" y="650"/>
                  </a:lnTo>
                  <a:lnTo>
                    <a:pt x="70" y="686"/>
                  </a:lnTo>
                  <a:lnTo>
                    <a:pt x="94" y="720"/>
                  </a:lnTo>
                  <a:lnTo>
                    <a:pt x="122" y="750"/>
                  </a:lnTo>
                  <a:lnTo>
                    <a:pt x="152" y="780"/>
                  </a:lnTo>
                  <a:lnTo>
                    <a:pt x="184" y="804"/>
                  </a:lnTo>
                  <a:lnTo>
                    <a:pt x="218" y="826"/>
                  </a:lnTo>
                  <a:lnTo>
                    <a:pt x="254" y="846"/>
                  </a:lnTo>
                  <a:lnTo>
                    <a:pt x="292" y="860"/>
                  </a:lnTo>
                  <a:lnTo>
                    <a:pt x="332" y="870"/>
                  </a:lnTo>
                  <a:lnTo>
                    <a:pt x="374" y="878"/>
                  </a:lnTo>
                  <a:lnTo>
                    <a:pt x="416" y="880"/>
                  </a:lnTo>
                  <a:lnTo>
                    <a:pt x="416" y="880"/>
                  </a:lnTo>
                  <a:lnTo>
                    <a:pt x="458" y="878"/>
                  </a:lnTo>
                  <a:lnTo>
                    <a:pt x="500" y="870"/>
                  </a:lnTo>
                  <a:lnTo>
                    <a:pt x="540" y="860"/>
                  </a:lnTo>
                  <a:lnTo>
                    <a:pt x="578" y="846"/>
                  </a:lnTo>
                  <a:lnTo>
                    <a:pt x="614" y="826"/>
                  </a:lnTo>
                  <a:lnTo>
                    <a:pt x="648" y="804"/>
                  </a:lnTo>
                  <a:lnTo>
                    <a:pt x="680" y="780"/>
                  </a:lnTo>
                  <a:lnTo>
                    <a:pt x="710" y="750"/>
                  </a:lnTo>
                  <a:lnTo>
                    <a:pt x="738" y="720"/>
                  </a:lnTo>
                  <a:lnTo>
                    <a:pt x="762" y="686"/>
                  </a:lnTo>
                  <a:lnTo>
                    <a:pt x="782" y="650"/>
                  </a:lnTo>
                  <a:lnTo>
                    <a:pt x="800" y="612"/>
                  </a:lnTo>
                  <a:lnTo>
                    <a:pt x="814" y="570"/>
                  </a:lnTo>
                  <a:lnTo>
                    <a:pt x="824" y="528"/>
                  </a:lnTo>
                  <a:lnTo>
                    <a:pt x="830" y="486"/>
                  </a:lnTo>
                  <a:lnTo>
                    <a:pt x="832" y="440"/>
                  </a:lnTo>
                  <a:lnTo>
                    <a:pt x="832" y="440"/>
                  </a:lnTo>
                  <a:lnTo>
                    <a:pt x="830" y="396"/>
                  </a:lnTo>
                  <a:lnTo>
                    <a:pt x="824" y="352"/>
                  </a:lnTo>
                  <a:lnTo>
                    <a:pt x="814" y="310"/>
                  </a:lnTo>
                  <a:lnTo>
                    <a:pt x="800" y="270"/>
                  </a:lnTo>
                  <a:lnTo>
                    <a:pt x="782" y="232"/>
                  </a:lnTo>
                  <a:lnTo>
                    <a:pt x="762" y="194"/>
                  </a:lnTo>
                  <a:lnTo>
                    <a:pt x="738" y="162"/>
                  </a:lnTo>
                  <a:lnTo>
                    <a:pt x="710" y="130"/>
                  </a:lnTo>
                  <a:lnTo>
                    <a:pt x="680" y="102"/>
                  </a:lnTo>
                  <a:lnTo>
                    <a:pt x="648" y="76"/>
                  </a:lnTo>
                  <a:lnTo>
                    <a:pt x="614" y="54"/>
                  </a:lnTo>
                  <a:lnTo>
                    <a:pt x="578" y="36"/>
                  </a:lnTo>
                  <a:lnTo>
                    <a:pt x="540" y="20"/>
                  </a:lnTo>
                  <a:lnTo>
                    <a:pt x="500" y="10"/>
                  </a:lnTo>
                  <a:lnTo>
                    <a:pt x="458" y="4"/>
                  </a:lnTo>
                  <a:lnTo>
                    <a:pt x="416" y="0"/>
                  </a:lnTo>
                  <a:lnTo>
                    <a:pt x="41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33"/>
            <p:cNvSpPr>
              <a:spLocks/>
            </p:cNvSpPr>
            <p:nvPr/>
          </p:nvSpPr>
          <p:spPr bwMode="auto">
            <a:xfrm>
              <a:off x="3465" y="3192"/>
              <a:ext cx="836" cy="882"/>
            </a:xfrm>
            <a:custGeom>
              <a:avLst/>
              <a:gdLst>
                <a:gd name="T0" fmla="*/ 418 w 836"/>
                <a:gd name="T1" fmla="*/ 0 h 882"/>
                <a:gd name="T2" fmla="*/ 334 w 836"/>
                <a:gd name="T3" fmla="*/ 8 h 882"/>
                <a:gd name="T4" fmla="*/ 254 w 836"/>
                <a:gd name="T5" fmla="*/ 34 h 882"/>
                <a:gd name="T6" fmla="*/ 184 w 836"/>
                <a:gd name="T7" fmla="*/ 76 h 882"/>
                <a:gd name="T8" fmla="*/ 122 w 836"/>
                <a:gd name="T9" fmla="*/ 130 h 882"/>
                <a:gd name="T10" fmla="*/ 70 w 836"/>
                <a:gd name="T11" fmla="*/ 194 h 882"/>
                <a:gd name="T12" fmla="*/ 32 w 836"/>
                <a:gd name="T13" fmla="*/ 270 h 882"/>
                <a:gd name="T14" fmla="*/ 8 w 836"/>
                <a:gd name="T15" fmla="*/ 352 h 882"/>
                <a:gd name="T16" fmla="*/ 0 w 836"/>
                <a:gd name="T17" fmla="*/ 442 h 882"/>
                <a:gd name="T18" fmla="*/ 2 w 836"/>
                <a:gd name="T19" fmla="*/ 486 h 882"/>
                <a:gd name="T20" fmla="*/ 18 w 836"/>
                <a:gd name="T21" fmla="*/ 572 h 882"/>
                <a:gd name="T22" fmla="*/ 50 w 836"/>
                <a:gd name="T23" fmla="*/ 652 h 882"/>
                <a:gd name="T24" fmla="*/ 94 w 836"/>
                <a:gd name="T25" fmla="*/ 722 h 882"/>
                <a:gd name="T26" fmla="*/ 152 w 836"/>
                <a:gd name="T27" fmla="*/ 782 h 882"/>
                <a:gd name="T28" fmla="*/ 218 w 836"/>
                <a:gd name="T29" fmla="*/ 830 h 882"/>
                <a:gd name="T30" fmla="*/ 294 w 836"/>
                <a:gd name="T31" fmla="*/ 862 h 882"/>
                <a:gd name="T32" fmla="*/ 374 w 836"/>
                <a:gd name="T33" fmla="*/ 880 h 882"/>
                <a:gd name="T34" fmla="*/ 418 w 836"/>
                <a:gd name="T35" fmla="*/ 882 h 882"/>
                <a:gd name="T36" fmla="*/ 502 w 836"/>
                <a:gd name="T37" fmla="*/ 874 h 882"/>
                <a:gd name="T38" fmla="*/ 580 w 836"/>
                <a:gd name="T39" fmla="*/ 848 h 882"/>
                <a:gd name="T40" fmla="*/ 650 w 836"/>
                <a:gd name="T41" fmla="*/ 808 h 882"/>
                <a:gd name="T42" fmla="*/ 712 w 836"/>
                <a:gd name="T43" fmla="*/ 754 h 882"/>
                <a:gd name="T44" fmla="*/ 764 w 836"/>
                <a:gd name="T45" fmla="*/ 688 h 882"/>
                <a:gd name="T46" fmla="*/ 802 w 836"/>
                <a:gd name="T47" fmla="*/ 612 h 882"/>
                <a:gd name="T48" fmla="*/ 828 w 836"/>
                <a:gd name="T49" fmla="*/ 530 h 882"/>
                <a:gd name="T50" fmla="*/ 836 w 836"/>
                <a:gd name="T51" fmla="*/ 442 h 882"/>
                <a:gd name="T52" fmla="*/ 834 w 836"/>
                <a:gd name="T53" fmla="*/ 396 h 882"/>
                <a:gd name="T54" fmla="*/ 816 w 836"/>
                <a:gd name="T55" fmla="*/ 310 h 882"/>
                <a:gd name="T56" fmla="*/ 784 w 836"/>
                <a:gd name="T57" fmla="*/ 232 h 882"/>
                <a:gd name="T58" fmla="*/ 740 w 836"/>
                <a:gd name="T59" fmla="*/ 160 h 882"/>
                <a:gd name="T60" fmla="*/ 684 w 836"/>
                <a:gd name="T61" fmla="*/ 100 h 882"/>
                <a:gd name="T62" fmla="*/ 616 w 836"/>
                <a:gd name="T63" fmla="*/ 54 h 882"/>
                <a:gd name="T64" fmla="*/ 542 w 836"/>
                <a:gd name="T65" fmla="*/ 20 h 882"/>
                <a:gd name="T66" fmla="*/ 460 w 836"/>
                <a:gd name="T67" fmla="*/ 2 h 882"/>
                <a:gd name="T68" fmla="*/ 418 w 836"/>
                <a:gd name="T69"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6" h="882">
                  <a:moveTo>
                    <a:pt x="418" y="0"/>
                  </a:moveTo>
                  <a:lnTo>
                    <a:pt x="418" y="0"/>
                  </a:lnTo>
                  <a:lnTo>
                    <a:pt x="374" y="2"/>
                  </a:lnTo>
                  <a:lnTo>
                    <a:pt x="334" y="8"/>
                  </a:lnTo>
                  <a:lnTo>
                    <a:pt x="294" y="20"/>
                  </a:lnTo>
                  <a:lnTo>
                    <a:pt x="254" y="34"/>
                  </a:lnTo>
                  <a:lnTo>
                    <a:pt x="218" y="54"/>
                  </a:lnTo>
                  <a:lnTo>
                    <a:pt x="184" y="76"/>
                  </a:lnTo>
                  <a:lnTo>
                    <a:pt x="152" y="100"/>
                  </a:lnTo>
                  <a:lnTo>
                    <a:pt x="122" y="130"/>
                  </a:lnTo>
                  <a:lnTo>
                    <a:pt x="94" y="160"/>
                  </a:lnTo>
                  <a:lnTo>
                    <a:pt x="70" y="194"/>
                  </a:lnTo>
                  <a:lnTo>
                    <a:pt x="50" y="232"/>
                  </a:lnTo>
                  <a:lnTo>
                    <a:pt x="32" y="270"/>
                  </a:lnTo>
                  <a:lnTo>
                    <a:pt x="18" y="310"/>
                  </a:lnTo>
                  <a:lnTo>
                    <a:pt x="8" y="352"/>
                  </a:lnTo>
                  <a:lnTo>
                    <a:pt x="2" y="396"/>
                  </a:lnTo>
                  <a:lnTo>
                    <a:pt x="0" y="442"/>
                  </a:lnTo>
                  <a:lnTo>
                    <a:pt x="0" y="442"/>
                  </a:lnTo>
                  <a:lnTo>
                    <a:pt x="2" y="486"/>
                  </a:lnTo>
                  <a:lnTo>
                    <a:pt x="8" y="530"/>
                  </a:lnTo>
                  <a:lnTo>
                    <a:pt x="18" y="572"/>
                  </a:lnTo>
                  <a:lnTo>
                    <a:pt x="32" y="612"/>
                  </a:lnTo>
                  <a:lnTo>
                    <a:pt x="50" y="652"/>
                  </a:lnTo>
                  <a:lnTo>
                    <a:pt x="70" y="688"/>
                  </a:lnTo>
                  <a:lnTo>
                    <a:pt x="94" y="722"/>
                  </a:lnTo>
                  <a:lnTo>
                    <a:pt x="122" y="754"/>
                  </a:lnTo>
                  <a:lnTo>
                    <a:pt x="152" y="782"/>
                  </a:lnTo>
                  <a:lnTo>
                    <a:pt x="184" y="808"/>
                  </a:lnTo>
                  <a:lnTo>
                    <a:pt x="218" y="830"/>
                  </a:lnTo>
                  <a:lnTo>
                    <a:pt x="254" y="848"/>
                  </a:lnTo>
                  <a:lnTo>
                    <a:pt x="294" y="862"/>
                  </a:lnTo>
                  <a:lnTo>
                    <a:pt x="334" y="874"/>
                  </a:lnTo>
                  <a:lnTo>
                    <a:pt x="374" y="880"/>
                  </a:lnTo>
                  <a:lnTo>
                    <a:pt x="418" y="882"/>
                  </a:lnTo>
                  <a:lnTo>
                    <a:pt x="418" y="882"/>
                  </a:lnTo>
                  <a:lnTo>
                    <a:pt x="460" y="880"/>
                  </a:lnTo>
                  <a:lnTo>
                    <a:pt x="502" y="874"/>
                  </a:lnTo>
                  <a:lnTo>
                    <a:pt x="542" y="862"/>
                  </a:lnTo>
                  <a:lnTo>
                    <a:pt x="580" y="848"/>
                  </a:lnTo>
                  <a:lnTo>
                    <a:pt x="616" y="830"/>
                  </a:lnTo>
                  <a:lnTo>
                    <a:pt x="650" y="808"/>
                  </a:lnTo>
                  <a:lnTo>
                    <a:pt x="684" y="782"/>
                  </a:lnTo>
                  <a:lnTo>
                    <a:pt x="712" y="754"/>
                  </a:lnTo>
                  <a:lnTo>
                    <a:pt x="740" y="722"/>
                  </a:lnTo>
                  <a:lnTo>
                    <a:pt x="764" y="688"/>
                  </a:lnTo>
                  <a:lnTo>
                    <a:pt x="784" y="652"/>
                  </a:lnTo>
                  <a:lnTo>
                    <a:pt x="802" y="612"/>
                  </a:lnTo>
                  <a:lnTo>
                    <a:pt x="816" y="572"/>
                  </a:lnTo>
                  <a:lnTo>
                    <a:pt x="828" y="530"/>
                  </a:lnTo>
                  <a:lnTo>
                    <a:pt x="834" y="486"/>
                  </a:lnTo>
                  <a:lnTo>
                    <a:pt x="836" y="442"/>
                  </a:lnTo>
                  <a:lnTo>
                    <a:pt x="836" y="442"/>
                  </a:lnTo>
                  <a:lnTo>
                    <a:pt x="834" y="396"/>
                  </a:lnTo>
                  <a:lnTo>
                    <a:pt x="828" y="352"/>
                  </a:lnTo>
                  <a:lnTo>
                    <a:pt x="816" y="310"/>
                  </a:lnTo>
                  <a:lnTo>
                    <a:pt x="802" y="270"/>
                  </a:lnTo>
                  <a:lnTo>
                    <a:pt x="784" y="232"/>
                  </a:lnTo>
                  <a:lnTo>
                    <a:pt x="764" y="194"/>
                  </a:lnTo>
                  <a:lnTo>
                    <a:pt x="740" y="160"/>
                  </a:lnTo>
                  <a:lnTo>
                    <a:pt x="712" y="130"/>
                  </a:lnTo>
                  <a:lnTo>
                    <a:pt x="684" y="100"/>
                  </a:lnTo>
                  <a:lnTo>
                    <a:pt x="650" y="76"/>
                  </a:lnTo>
                  <a:lnTo>
                    <a:pt x="616" y="54"/>
                  </a:lnTo>
                  <a:lnTo>
                    <a:pt x="580" y="34"/>
                  </a:lnTo>
                  <a:lnTo>
                    <a:pt x="542" y="20"/>
                  </a:lnTo>
                  <a:lnTo>
                    <a:pt x="502" y="8"/>
                  </a:lnTo>
                  <a:lnTo>
                    <a:pt x="460" y="2"/>
                  </a:lnTo>
                  <a:lnTo>
                    <a:pt x="418" y="0"/>
                  </a:lnTo>
                  <a:lnTo>
                    <a:pt x="418"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34"/>
            <p:cNvSpPr>
              <a:spLocks/>
            </p:cNvSpPr>
            <p:nvPr/>
          </p:nvSpPr>
          <p:spPr bwMode="auto">
            <a:xfrm>
              <a:off x="3463" y="3188"/>
              <a:ext cx="840" cy="888"/>
            </a:xfrm>
            <a:custGeom>
              <a:avLst/>
              <a:gdLst>
                <a:gd name="T0" fmla="*/ 420 w 840"/>
                <a:gd name="T1" fmla="*/ 0 h 888"/>
                <a:gd name="T2" fmla="*/ 336 w 840"/>
                <a:gd name="T3" fmla="*/ 10 h 888"/>
                <a:gd name="T4" fmla="*/ 258 w 840"/>
                <a:gd name="T5" fmla="*/ 36 h 888"/>
                <a:gd name="T6" fmla="*/ 186 w 840"/>
                <a:gd name="T7" fmla="*/ 76 h 888"/>
                <a:gd name="T8" fmla="*/ 124 w 840"/>
                <a:gd name="T9" fmla="*/ 130 h 888"/>
                <a:gd name="T10" fmla="*/ 72 w 840"/>
                <a:gd name="T11" fmla="*/ 196 h 888"/>
                <a:gd name="T12" fmla="*/ 34 w 840"/>
                <a:gd name="T13" fmla="*/ 272 h 888"/>
                <a:gd name="T14" fmla="*/ 10 w 840"/>
                <a:gd name="T15" fmla="*/ 354 h 888"/>
                <a:gd name="T16" fmla="*/ 0 w 840"/>
                <a:gd name="T17" fmla="*/ 444 h 888"/>
                <a:gd name="T18" fmla="*/ 2 w 840"/>
                <a:gd name="T19" fmla="*/ 490 h 888"/>
                <a:gd name="T20" fmla="*/ 20 w 840"/>
                <a:gd name="T21" fmla="*/ 576 h 888"/>
                <a:gd name="T22" fmla="*/ 52 w 840"/>
                <a:gd name="T23" fmla="*/ 656 h 888"/>
                <a:gd name="T24" fmla="*/ 96 w 840"/>
                <a:gd name="T25" fmla="*/ 726 h 888"/>
                <a:gd name="T26" fmla="*/ 154 w 840"/>
                <a:gd name="T27" fmla="*/ 786 h 888"/>
                <a:gd name="T28" fmla="*/ 220 w 840"/>
                <a:gd name="T29" fmla="*/ 834 h 888"/>
                <a:gd name="T30" fmla="*/ 296 w 840"/>
                <a:gd name="T31" fmla="*/ 868 h 888"/>
                <a:gd name="T32" fmla="*/ 378 w 840"/>
                <a:gd name="T33" fmla="*/ 886 h 888"/>
                <a:gd name="T34" fmla="*/ 420 w 840"/>
                <a:gd name="T35" fmla="*/ 888 h 888"/>
                <a:gd name="T36" fmla="*/ 506 w 840"/>
                <a:gd name="T37" fmla="*/ 878 h 888"/>
                <a:gd name="T38" fmla="*/ 584 w 840"/>
                <a:gd name="T39" fmla="*/ 852 h 888"/>
                <a:gd name="T40" fmla="*/ 656 w 840"/>
                <a:gd name="T41" fmla="*/ 812 h 888"/>
                <a:gd name="T42" fmla="*/ 718 w 840"/>
                <a:gd name="T43" fmla="*/ 758 h 888"/>
                <a:gd name="T44" fmla="*/ 768 w 840"/>
                <a:gd name="T45" fmla="*/ 692 h 888"/>
                <a:gd name="T46" fmla="*/ 808 w 840"/>
                <a:gd name="T47" fmla="*/ 616 h 888"/>
                <a:gd name="T48" fmla="*/ 832 w 840"/>
                <a:gd name="T49" fmla="*/ 534 h 888"/>
                <a:gd name="T50" fmla="*/ 840 w 840"/>
                <a:gd name="T51" fmla="*/ 444 h 888"/>
                <a:gd name="T52" fmla="*/ 838 w 840"/>
                <a:gd name="T53" fmla="*/ 398 h 888"/>
                <a:gd name="T54" fmla="*/ 822 w 840"/>
                <a:gd name="T55" fmla="*/ 312 h 888"/>
                <a:gd name="T56" fmla="*/ 790 w 840"/>
                <a:gd name="T57" fmla="*/ 232 h 888"/>
                <a:gd name="T58" fmla="*/ 744 w 840"/>
                <a:gd name="T59" fmla="*/ 162 h 888"/>
                <a:gd name="T60" fmla="*/ 688 w 840"/>
                <a:gd name="T61" fmla="*/ 102 h 888"/>
                <a:gd name="T62" fmla="*/ 620 w 840"/>
                <a:gd name="T63" fmla="*/ 54 h 888"/>
                <a:gd name="T64" fmla="*/ 546 w 840"/>
                <a:gd name="T65" fmla="*/ 20 h 888"/>
                <a:gd name="T66" fmla="*/ 464 w 840"/>
                <a:gd name="T67" fmla="*/ 2 h 888"/>
                <a:gd name="T68" fmla="*/ 420 w 840"/>
                <a:gd name="T69"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0" h="888">
                  <a:moveTo>
                    <a:pt x="420" y="0"/>
                  </a:moveTo>
                  <a:lnTo>
                    <a:pt x="420" y="0"/>
                  </a:lnTo>
                  <a:lnTo>
                    <a:pt x="378" y="2"/>
                  </a:lnTo>
                  <a:lnTo>
                    <a:pt x="336" y="10"/>
                  </a:lnTo>
                  <a:lnTo>
                    <a:pt x="296" y="20"/>
                  </a:lnTo>
                  <a:lnTo>
                    <a:pt x="258" y="36"/>
                  </a:lnTo>
                  <a:lnTo>
                    <a:pt x="220" y="54"/>
                  </a:lnTo>
                  <a:lnTo>
                    <a:pt x="186" y="76"/>
                  </a:lnTo>
                  <a:lnTo>
                    <a:pt x="154" y="102"/>
                  </a:lnTo>
                  <a:lnTo>
                    <a:pt x="124" y="130"/>
                  </a:lnTo>
                  <a:lnTo>
                    <a:pt x="96" y="162"/>
                  </a:lnTo>
                  <a:lnTo>
                    <a:pt x="72" y="196"/>
                  </a:lnTo>
                  <a:lnTo>
                    <a:pt x="52" y="232"/>
                  </a:lnTo>
                  <a:lnTo>
                    <a:pt x="34" y="272"/>
                  </a:lnTo>
                  <a:lnTo>
                    <a:pt x="20" y="312"/>
                  </a:lnTo>
                  <a:lnTo>
                    <a:pt x="10" y="354"/>
                  </a:lnTo>
                  <a:lnTo>
                    <a:pt x="2" y="398"/>
                  </a:lnTo>
                  <a:lnTo>
                    <a:pt x="0" y="444"/>
                  </a:lnTo>
                  <a:lnTo>
                    <a:pt x="0" y="444"/>
                  </a:lnTo>
                  <a:lnTo>
                    <a:pt x="2" y="490"/>
                  </a:lnTo>
                  <a:lnTo>
                    <a:pt x="10" y="534"/>
                  </a:lnTo>
                  <a:lnTo>
                    <a:pt x="20" y="576"/>
                  </a:lnTo>
                  <a:lnTo>
                    <a:pt x="34" y="616"/>
                  </a:lnTo>
                  <a:lnTo>
                    <a:pt x="52" y="656"/>
                  </a:lnTo>
                  <a:lnTo>
                    <a:pt x="72" y="692"/>
                  </a:lnTo>
                  <a:lnTo>
                    <a:pt x="96" y="726"/>
                  </a:lnTo>
                  <a:lnTo>
                    <a:pt x="124" y="758"/>
                  </a:lnTo>
                  <a:lnTo>
                    <a:pt x="154" y="786"/>
                  </a:lnTo>
                  <a:lnTo>
                    <a:pt x="186" y="812"/>
                  </a:lnTo>
                  <a:lnTo>
                    <a:pt x="220" y="834"/>
                  </a:lnTo>
                  <a:lnTo>
                    <a:pt x="258" y="852"/>
                  </a:lnTo>
                  <a:lnTo>
                    <a:pt x="296" y="868"/>
                  </a:lnTo>
                  <a:lnTo>
                    <a:pt x="336" y="878"/>
                  </a:lnTo>
                  <a:lnTo>
                    <a:pt x="378" y="886"/>
                  </a:lnTo>
                  <a:lnTo>
                    <a:pt x="420" y="888"/>
                  </a:lnTo>
                  <a:lnTo>
                    <a:pt x="420" y="888"/>
                  </a:lnTo>
                  <a:lnTo>
                    <a:pt x="464" y="886"/>
                  </a:lnTo>
                  <a:lnTo>
                    <a:pt x="506" y="878"/>
                  </a:lnTo>
                  <a:lnTo>
                    <a:pt x="546" y="868"/>
                  </a:lnTo>
                  <a:lnTo>
                    <a:pt x="584" y="852"/>
                  </a:lnTo>
                  <a:lnTo>
                    <a:pt x="620" y="834"/>
                  </a:lnTo>
                  <a:lnTo>
                    <a:pt x="656" y="812"/>
                  </a:lnTo>
                  <a:lnTo>
                    <a:pt x="688" y="786"/>
                  </a:lnTo>
                  <a:lnTo>
                    <a:pt x="718" y="758"/>
                  </a:lnTo>
                  <a:lnTo>
                    <a:pt x="744" y="726"/>
                  </a:lnTo>
                  <a:lnTo>
                    <a:pt x="768" y="692"/>
                  </a:lnTo>
                  <a:lnTo>
                    <a:pt x="790" y="656"/>
                  </a:lnTo>
                  <a:lnTo>
                    <a:pt x="808" y="616"/>
                  </a:lnTo>
                  <a:lnTo>
                    <a:pt x="822" y="576"/>
                  </a:lnTo>
                  <a:lnTo>
                    <a:pt x="832" y="534"/>
                  </a:lnTo>
                  <a:lnTo>
                    <a:pt x="838" y="490"/>
                  </a:lnTo>
                  <a:lnTo>
                    <a:pt x="840" y="444"/>
                  </a:lnTo>
                  <a:lnTo>
                    <a:pt x="840" y="444"/>
                  </a:lnTo>
                  <a:lnTo>
                    <a:pt x="838" y="398"/>
                  </a:lnTo>
                  <a:lnTo>
                    <a:pt x="832" y="354"/>
                  </a:lnTo>
                  <a:lnTo>
                    <a:pt x="822" y="312"/>
                  </a:lnTo>
                  <a:lnTo>
                    <a:pt x="808" y="272"/>
                  </a:lnTo>
                  <a:lnTo>
                    <a:pt x="790" y="232"/>
                  </a:lnTo>
                  <a:lnTo>
                    <a:pt x="768" y="196"/>
                  </a:lnTo>
                  <a:lnTo>
                    <a:pt x="744" y="162"/>
                  </a:lnTo>
                  <a:lnTo>
                    <a:pt x="718" y="130"/>
                  </a:lnTo>
                  <a:lnTo>
                    <a:pt x="688" y="102"/>
                  </a:lnTo>
                  <a:lnTo>
                    <a:pt x="656" y="76"/>
                  </a:lnTo>
                  <a:lnTo>
                    <a:pt x="620" y="54"/>
                  </a:lnTo>
                  <a:lnTo>
                    <a:pt x="584" y="36"/>
                  </a:lnTo>
                  <a:lnTo>
                    <a:pt x="546" y="20"/>
                  </a:lnTo>
                  <a:lnTo>
                    <a:pt x="506" y="10"/>
                  </a:lnTo>
                  <a:lnTo>
                    <a:pt x="464" y="2"/>
                  </a:lnTo>
                  <a:lnTo>
                    <a:pt x="420" y="0"/>
                  </a:lnTo>
                  <a:lnTo>
                    <a:pt x="420"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35"/>
            <p:cNvSpPr>
              <a:spLocks/>
            </p:cNvSpPr>
            <p:nvPr/>
          </p:nvSpPr>
          <p:spPr bwMode="auto">
            <a:xfrm>
              <a:off x="3463" y="3186"/>
              <a:ext cx="844" cy="890"/>
            </a:xfrm>
            <a:custGeom>
              <a:avLst/>
              <a:gdLst>
                <a:gd name="T0" fmla="*/ 422 w 844"/>
                <a:gd name="T1" fmla="*/ 0 h 890"/>
                <a:gd name="T2" fmla="*/ 338 w 844"/>
                <a:gd name="T3" fmla="*/ 8 h 890"/>
                <a:gd name="T4" fmla="*/ 258 w 844"/>
                <a:gd name="T5" fmla="*/ 34 h 890"/>
                <a:gd name="T6" fmla="*/ 186 w 844"/>
                <a:gd name="T7" fmla="*/ 76 h 890"/>
                <a:gd name="T8" fmla="*/ 124 w 844"/>
                <a:gd name="T9" fmla="*/ 130 h 890"/>
                <a:gd name="T10" fmla="*/ 72 w 844"/>
                <a:gd name="T11" fmla="*/ 196 h 890"/>
                <a:gd name="T12" fmla="*/ 34 w 844"/>
                <a:gd name="T13" fmla="*/ 272 h 890"/>
                <a:gd name="T14" fmla="*/ 8 w 844"/>
                <a:gd name="T15" fmla="*/ 356 h 890"/>
                <a:gd name="T16" fmla="*/ 0 w 844"/>
                <a:gd name="T17" fmla="*/ 444 h 890"/>
                <a:gd name="T18" fmla="*/ 2 w 844"/>
                <a:gd name="T19" fmla="*/ 490 h 890"/>
                <a:gd name="T20" fmla="*/ 20 w 844"/>
                <a:gd name="T21" fmla="*/ 578 h 890"/>
                <a:gd name="T22" fmla="*/ 52 w 844"/>
                <a:gd name="T23" fmla="*/ 656 h 890"/>
                <a:gd name="T24" fmla="*/ 96 w 844"/>
                <a:gd name="T25" fmla="*/ 728 h 890"/>
                <a:gd name="T26" fmla="*/ 154 w 844"/>
                <a:gd name="T27" fmla="*/ 788 h 890"/>
                <a:gd name="T28" fmla="*/ 222 w 844"/>
                <a:gd name="T29" fmla="*/ 836 h 890"/>
                <a:gd name="T30" fmla="*/ 296 w 844"/>
                <a:gd name="T31" fmla="*/ 870 h 890"/>
                <a:gd name="T32" fmla="*/ 380 w 844"/>
                <a:gd name="T33" fmla="*/ 888 h 890"/>
                <a:gd name="T34" fmla="*/ 422 w 844"/>
                <a:gd name="T35" fmla="*/ 890 h 890"/>
                <a:gd name="T36" fmla="*/ 508 w 844"/>
                <a:gd name="T37" fmla="*/ 882 h 890"/>
                <a:gd name="T38" fmla="*/ 586 w 844"/>
                <a:gd name="T39" fmla="*/ 856 h 890"/>
                <a:gd name="T40" fmla="*/ 658 w 844"/>
                <a:gd name="T41" fmla="*/ 814 h 890"/>
                <a:gd name="T42" fmla="*/ 720 w 844"/>
                <a:gd name="T43" fmla="*/ 760 h 890"/>
                <a:gd name="T44" fmla="*/ 772 w 844"/>
                <a:gd name="T45" fmla="*/ 694 h 890"/>
                <a:gd name="T46" fmla="*/ 810 w 844"/>
                <a:gd name="T47" fmla="*/ 618 h 890"/>
                <a:gd name="T48" fmla="*/ 836 w 844"/>
                <a:gd name="T49" fmla="*/ 534 h 890"/>
                <a:gd name="T50" fmla="*/ 844 w 844"/>
                <a:gd name="T51" fmla="*/ 444 h 890"/>
                <a:gd name="T52" fmla="*/ 842 w 844"/>
                <a:gd name="T53" fmla="*/ 400 h 890"/>
                <a:gd name="T54" fmla="*/ 826 w 844"/>
                <a:gd name="T55" fmla="*/ 312 h 890"/>
                <a:gd name="T56" fmla="*/ 794 w 844"/>
                <a:gd name="T57" fmla="*/ 232 h 890"/>
                <a:gd name="T58" fmla="*/ 748 w 844"/>
                <a:gd name="T59" fmla="*/ 162 h 890"/>
                <a:gd name="T60" fmla="*/ 690 w 844"/>
                <a:gd name="T61" fmla="*/ 102 h 890"/>
                <a:gd name="T62" fmla="*/ 624 w 844"/>
                <a:gd name="T63" fmla="*/ 54 h 890"/>
                <a:gd name="T64" fmla="*/ 548 w 844"/>
                <a:gd name="T65" fmla="*/ 20 h 890"/>
                <a:gd name="T66" fmla="*/ 466 w 844"/>
                <a:gd name="T67" fmla="*/ 2 h 890"/>
                <a:gd name="T68" fmla="*/ 422 w 844"/>
                <a:gd name="T69"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4" h="890">
                  <a:moveTo>
                    <a:pt x="422" y="0"/>
                  </a:moveTo>
                  <a:lnTo>
                    <a:pt x="422" y="0"/>
                  </a:lnTo>
                  <a:lnTo>
                    <a:pt x="380" y="2"/>
                  </a:lnTo>
                  <a:lnTo>
                    <a:pt x="338" y="8"/>
                  </a:lnTo>
                  <a:lnTo>
                    <a:pt x="296" y="20"/>
                  </a:lnTo>
                  <a:lnTo>
                    <a:pt x="258" y="34"/>
                  </a:lnTo>
                  <a:lnTo>
                    <a:pt x="222" y="54"/>
                  </a:lnTo>
                  <a:lnTo>
                    <a:pt x="186" y="76"/>
                  </a:lnTo>
                  <a:lnTo>
                    <a:pt x="154" y="102"/>
                  </a:lnTo>
                  <a:lnTo>
                    <a:pt x="124" y="130"/>
                  </a:lnTo>
                  <a:lnTo>
                    <a:pt x="96" y="162"/>
                  </a:lnTo>
                  <a:lnTo>
                    <a:pt x="72" y="196"/>
                  </a:lnTo>
                  <a:lnTo>
                    <a:pt x="52" y="232"/>
                  </a:lnTo>
                  <a:lnTo>
                    <a:pt x="34" y="272"/>
                  </a:lnTo>
                  <a:lnTo>
                    <a:pt x="20" y="312"/>
                  </a:lnTo>
                  <a:lnTo>
                    <a:pt x="8" y="356"/>
                  </a:lnTo>
                  <a:lnTo>
                    <a:pt x="2" y="400"/>
                  </a:lnTo>
                  <a:lnTo>
                    <a:pt x="0" y="444"/>
                  </a:lnTo>
                  <a:lnTo>
                    <a:pt x="0" y="444"/>
                  </a:lnTo>
                  <a:lnTo>
                    <a:pt x="2" y="490"/>
                  </a:lnTo>
                  <a:lnTo>
                    <a:pt x="8" y="534"/>
                  </a:lnTo>
                  <a:lnTo>
                    <a:pt x="20" y="578"/>
                  </a:lnTo>
                  <a:lnTo>
                    <a:pt x="34" y="618"/>
                  </a:lnTo>
                  <a:lnTo>
                    <a:pt x="52" y="656"/>
                  </a:lnTo>
                  <a:lnTo>
                    <a:pt x="72" y="694"/>
                  </a:lnTo>
                  <a:lnTo>
                    <a:pt x="96" y="728"/>
                  </a:lnTo>
                  <a:lnTo>
                    <a:pt x="124" y="760"/>
                  </a:lnTo>
                  <a:lnTo>
                    <a:pt x="154" y="788"/>
                  </a:lnTo>
                  <a:lnTo>
                    <a:pt x="186" y="814"/>
                  </a:lnTo>
                  <a:lnTo>
                    <a:pt x="222" y="836"/>
                  </a:lnTo>
                  <a:lnTo>
                    <a:pt x="258" y="856"/>
                  </a:lnTo>
                  <a:lnTo>
                    <a:pt x="296" y="870"/>
                  </a:lnTo>
                  <a:lnTo>
                    <a:pt x="338" y="882"/>
                  </a:lnTo>
                  <a:lnTo>
                    <a:pt x="380" y="888"/>
                  </a:lnTo>
                  <a:lnTo>
                    <a:pt x="422" y="890"/>
                  </a:lnTo>
                  <a:lnTo>
                    <a:pt x="422" y="890"/>
                  </a:lnTo>
                  <a:lnTo>
                    <a:pt x="466" y="888"/>
                  </a:lnTo>
                  <a:lnTo>
                    <a:pt x="508" y="882"/>
                  </a:lnTo>
                  <a:lnTo>
                    <a:pt x="548" y="870"/>
                  </a:lnTo>
                  <a:lnTo>
                    <a:pt x="586" y="856"/>
                  </a:lnTo>
                  <a:lnTo>
                    <a:pt x="624" y="836"/>
                  </a:lnTo>
                  <a:lnTo>
                    <a:pt x="658" y="814"/>
                  </a:lnTo>
                  <a:lnTo>
                    <a:pt x="690" y="788"/>
                  </a:lnTo>
                  <a:lnTo>
                    <a:pt x="720" y="760"/>
                  </a:lnTo>
                  <a:lnTo>
                    <a:pt x="748" y="728"/>
                  </a:lnTo>
                  <a:lnTo>
                    <a:pt x="772" y="694"/>
                  </a:lnTo>
                  <a:lnTo>
                    <a:pt x="794" y="656"/>
                  </a:lnTo>
                  <a:lnTo>
                    <a:pt x="810" y="618"/>
                  </a:lnTo>
                  <a:lnTo>
                    <a:pt x="826" y="578"/>
                  </a:lnTo>
                  <a:lnTo>
                    <a:pt x="836" y="534"/>
                  </a:lnTo>
                  <a:lnTo>
                    <a:pt x="842" y="490"/>
                  </a:lnTo>
                  <a:lnTo>
                    <a:pt x="844" y="444"/>
                  </a:lnTo>
                  <a:lnTo>
                    <a:pt x="844" y="444"/>
                  </a:lnTo>
                  <a:lnTo>
                    <a:pt x="842" y="400"/>
                  </a:lnTo>
                  <a:lnTo>
                    <a:pt x="836" y="356"/>
                  </a:lnTo>
                  <a:lnTo>
                    <a:pt x="826" y="312"/>
                  </a:lnTo>
                  <a:lnTo>
                    <a:pt x="810" y="272"/>
                  </a:lnTo>
                  <a:lnTo>
                    <a:pt x="794" y="232"/>
                  </a:lnTo>
                  <a:lnTo>
                    <a:pt x="772" y="196"/>
                  </a:lnTo>
                  <a:lnTo>
                    <a:pt x="748" y="162"/>
                  </a:lnTo>
                  <a:lnTo>
                    <a:pt x="720" y="130"/>
                  </a:lnTo>
                  <a:lnTo>
                    <a:pt x="690" y="102"/>
                  </a:lnTo>
                  <a:lnTo>
                    <a:pt x="658" y="76"/>
                  </a:lnTo>
                  <a:lnTo>
                    <a:pt x="624" y="54"/>
                  </a:lnTo>
                  <a:lnTo>
                    <a:pt x="586" y="34"/>
                  </a:lnTo>
                  <a:lnTo>
                    <a:pt x="548" y="20"/>
                  </a:lnTo>
                  <a:lnTo>
                    <a:pt x="508" y="8"/>
                  </a:lnTo>
                  <a:lnTo>
                    <a:pt x="466" y="2"/>
                  </a:lnTo>
                  <a:lnTo>
                    <a:pt x="422" y="0"/>
                  </a:lnTo>
                  <a:lnTo>
                    <a:pt x="422"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36"/>
            <p:cNvSpPr>
              <a:spLocks/>
            </p:cNvSpPr>
            <p:nvPr/>
          </p:nvSpPr>
          <p:spPr bwMode="auto">
            <a:xfrm>
              <a:off x="3463" y="3182"/>
              <a:ext cx="848" cy="896"/>
            </a:xfrm>
            <a:custGeom>
              <a:avLst/>
              <a:gdLst>
                <a:gd name="T0" fmla="*/ 424 w 848"/>
                <a:gd name="T1" fmla="*/ 0 h 896"/>
                <a:gd name="T2" fmla="*/ 338 w 848"/>
                <a:gd name="T3" fmla="*/ 10 h 896"/>
                <a:gd name="T4" fmla="*/ 258 w 848"/>
                <a:gd name="T5" fmla="*/ 36 h 896"/>
                <a:gd name="T6" fmla="*/ 186 w 848"/>
                <a:gd name="T7" fmla="*/ 76 h 896"/>
                <a:gd name="T8" fmla="*/ 124 w 848"/>
                <a:gd name="T9" fmla="*/ 132 h 896"/>
                <a:gd name="T10" fmla="*/ 72 w 848"/>
                <a:gd name="T11" fmla="*/ 198 h 896"/>
                <a:gd name="T12" fmla="*/ 32 w 848"/>
                <a:gd name="T13" fmla="*/ 274 h 896"/>
                <a:gd name="T14" fmla="*/ 8 w 848"/>
                <a:gd name="T15" fmla="*/ 358 h 896"/>
                <a:gd name="T16" fmla="*/ 0 w 848"/>
                <a:gd name="T17" fmla="*/ 448 h 896"/>
                <a:gd name="T18" fmla="*/ 2 w 848"/>
                <a:gd name="T19" fmla="*/ 494 h 896"/>
                <a:gd name="T20" fmla="*/ 18 w 848"/>
                <a:gd name="T21" fmla="*/ 580 h 896"/>
                <a:gd name="T22" fmla="*/ 50 w 848"/>
                <a:gd name="T23" fmla="*/ 660 h 896"/>
                <a:gd name="T24" fmla="*/ 96 w 848"/>
                <a:gd name="T25" fmla="*/ 732 h 896"/>
                <a:gd name="T26" fmla="*/ 154 w 848"/>
                <a:gd name="T27" fmla="*/ 792 h 896"/>
                <a:gd name="T28" fmla="*/ 222 w 848"/>
                <a:gd name="T29" fmla="*/ 842 h 896"/>
                <a:gd name="T30" fmla="*/ 298 w 848"/>
                <a:gd name="T31" fmla="*/ 876 h 896"/>
                <a:gd name="T32" fmla="*/ 380 w 848"/>
                <a:gd name="T33" fmla="*/ 892 h 896"/>
                <a:gd name="T34" fmla="*/ 424 w 848"/>
                <a:gd name="T35" fmla="*/ 896 h 896"/>
                <a:gd name="T36" fmla="*/ 508 w 848"/>
                <a:gd name="T37" fmla="*/ 886 h 896"/>
                <a:gd name="T38" fmla="*/ 588 w 848"/>
                <a:gd name="T39" fmla="*/ 860 h 896"/>
                <a:gd name="T40" fmla="*/ 660 w 848"/>
                <a:gd name="T41" fmla="*/ 818 h 896"/>
                <a:gd name="T42" fmla="*/ 724 w 848"/>
                <a:gd name="T43" fmla="*/ 764 h 896"/>
                <a:gd name="T44" fmla="*/ 774 w 848"/>
                <a:gd name="T45" fmla="*/ 698 h 896"/>
                <a:gd name="T46" fmla="*/ 814 w 848"/>
                <a:gd name="T47" fmla="*/ 622 h 896"/>
                <a:gd name="T48" fmla="*/ 838 w 848"/>
                <a:gd name="T49" fmla="*/ 538 h 896"/>
                <a:gd name="T50" fmla="*/ 848 w 848"/>
                <a:gd name="T51" fmla="*/ 448 h 896"/>
                <a:gd name="T52" fmla="*/ 846 w 848"/>
                <a:gd name="T53" fmla="*/ 402 h 896"/>
                <a:gd name="T54" fmla="*/ 828 w 848"/>
                <a:gd name="T55" fmla="*/ 314 h 896"/>
                <a:gd name="T56" fmla="*/ 796 w 848"/>
                <a:gd name="T57" fmla="*/ 234 h 896"/>
                <a:gd name="T58" fmla="*/ 750 w 848"/>
                <a:gd name="T59" fmla="*/ 164 h 896"/>
                <a:gd name="T60" fmla="*/ 692 w 848"/>
                <a:gd name="T61" fmla="*/ 102 h 896"/>
                <a:gd name="T62" fmla="*/ 626 w 848"/>
                <a:gd name="T63" fmla="*/ 54 h 896"/>
                <a:gd name="T64" fmla="*/ 550 w 848"/>
                <a:gd name="T65" fmla="*/ 20 h 896"/>
                <a:gd name="T66" fmla="*/ 466 w 848"/>
                <a:gd name="T67" fmla="*/ 2 h 896"/>
                <a:gd name="T68" fmla="*/ 424 w 848"/>
                <a:gd name="T69"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8" h="896">
                  <a:moveTo>
                    <a:pt x="424" y="0"/>
                  </a:moveTo>
                  <a:lnTo>
                    <a:pt x="424" y="0"/>
                  </a:lnTo>
                  <a:lnTo>
                    <a:pt x="380" y="2"/>
                  </a:lnTo>
                  <a:lnTo>
                    <a:pt x="338" y="10"/>
                  </a:lnTo>
                  <a:lnTo>
                    <a:pt x="298" y="20"/>
                  </a:lnTo>
                  <a:lnTo>
                    <a:pt x="258" y="36"/>
                  </a:lnTo>
                  <a:lnTo>
                    <a:pt x="222" y="54"/>
                  </a:lnTo>
                  <a:lnTo>
                    <a:pt x="186" y="76"/>
                  </a:lnTo>
                  <a:lnTo>
                    <a:pt x="154" y="102"/>
                  </a:lnTo>
                  <a:lnTo>
                    <a:pt x="124" y="132"/>
                  </a:lnTo>
                  <a:lnTo>
                    <a:pt x="96" y="164"/>
                  </a:lnTo>
                  <a:lnTo>
                    <a:pt x="72" y="198"/>
                  </a:lnTo>
                  <a:lnTo>
                    <a:pt x="50" y="234"/>
                  </a:lnTo>
                  <a:lnTo>
                    <a:pt x="32" y="274"/>
                  </a:lnTo>
                  <a:lnTo>
                    <a:pt x="18" y="314"/>
                  </a:lnTo>
                  <a:lnTo>
                    <a:pt x="8" y="358"/>
                  </a:lnTo>
                  <a:lnTo>
                    <a:pt x="2" y="402"/>
                  </a:lnTo>
                  <a:lnTo>
                    <a:pt x="0" y="448"/>
                  </a:lnTo>
                  <a:lnTo>
                    <a:pt x="0" y="448"/>
                  </a:lnTo>
                  <a:lnTo>
                    <a:pt x="2" y="494"/>
                  </a:lnTo>
                  <a:lnTo>
                    <a:pt x="8" y="538"/>
                  </a:lnTo>
                  <a:lnTo>
                    <a:pt x="18" y="580"/>
                  </a:lnTo>
                  <a:lnTo>
                    <a:pt x="32" y="622"/>
                  </a:lnTo>
                  <a:lnTo>
                    <a:pt x="50" y="660"/>
                  </a:lnTo>
                  <a:lnTo>
                    <a:pt x="72" y="698"/>
                  </a:lnTo>
                  <a:lnTo>
                    <a:pt x="96" y="732"/>
                  </a:lnTo>
                  <a:lnTo>
                    <a:pt x="124" y="764"/>
                  </a:lnTo>
                  <a:lnTo>
                    <a:pt x="154" y="792"/>
                  </a:lnTo>
                  <a:lnTo>
                    <a:pt x="186" y="818"/>
                  </a:lnTo>
                  <a:lnTo>
                    <a:pt x="222" y="842"/>
                  </a:lnTo>
                  <a:lnTo>
                    <a:pt x="258" y="860"/>
                  </a:lnTo>
                  <a:lnTo>
                    <a:pt x="298" y="876"/>
                  </a:lnTo>
                  <a:lnTo>
                    <a:pt x="338" y="886"/>
                  </a:lnTo>
                  <a:lnTo>
                    <a:pt x="380" y="892"/>
                  </a:lnTo>
                  <a:lnTo>
                    <a:pt x="424" y="896"/>
                  </a:lnTo>
                  <a:lnTo>
                    <a:pt x="424" y="896"/>
                  </a:lnTo>
                  <a:lnTo>
                    <a:pt x="466" y="892"/>
                  </a:lnTo>
                  <a:lnTo>
                    <a:pt x="508" y="886"/>
                  </a:lnTo>
                  <a:lnTo>
                    <a:pt x="550" y="876"/>
                  </a:lnTo>
                  <a:lnTo>
                    <a:pt x="588" y="860"/>
                  </a:lnTo>
                  <a:lnTo>
                    <a:pt x="626" y="842"/>
                  </a:lnTo>
                  <a:lnTo>
                    <a:pt x="660" y="818"/>
                  </a:lnTo>
                  <a:lnTo>
                    <a:pt x="692" y="792"/>
                  </a:lnTo>
                  <a:lnTo>
                    <a:pt x="724" y="764"/>
                  </a:lnTo>
                  <a:lnTo>
                    <a:pt x="750" y="732"/>
                  </a:lnTo>
                  <a:lnTo>
                    <a:pt x="774" y="698"/>
                  </a:lnTo>
                  <a:lnTo>
                    <a:pt x="796" y="660"/>
                  </a:lnTo>
                  <a:lnTo>
                    <a:pt x="814" y="622"/>
                  </a:lnTo>
                  <a:lnTo>
                    <a:pt x="828" y="580"/>
                  </a:lnTo>
                  <a:lnTo>
                    <a:pt x="838" y="538"/>
                  </a:lnTo>
                  <a:lnTo>
                    <a:pt x="846" y="494"/>
                  </a:lnTo>
                  <a:lnTo>
                    <a:pt x="848" y="448"/>
                  </a:lnTo>
                  <a:lnTo>
                    <a:pt x="848" y="448"/>
                  </a:lnTo>
                  <a:lnTo>
                    <a:pt x="846" y="402"/>
                  </a:lnTo>
                  <a:lnTo>
                    <a:pt x="838" y="358"/>
                  </a:lnTo>
                  <a:lnTo>
                    <a:pt x="828" y="314"/>
                  </a:lnTo>
                  <a:lnTo>
                    <a:pt x="814" y="274"/>
                  </a:lnTo>
                  <a:lnTo>
                    <a:pt x="796" y="234"/>
                  </a:lnTo>
                  <a:lnTo>
                    <a:pt x="774" y="198"/>
                  </a:lnTo>
                  <a:lnTo>
                    <a:pt x="750" y="164"/>
                  </a:lnTo>
                  <a:lnTo>
                    <a:pt x="724" y="132"/>
                  </a:lnTo>
                  <a:lnTo>
                    <a:pt x="692" y="102"/>
                  </a:lnTo>
                  <a:lnTo>
                    <a:pt x="660" y="76"/>
                  </a:lnTo>
                  <a:lnTo>
                    <a:pt x="626" y="54"/>
                  </a:lnTo>
                  <a:lnTo>
                    <a:pt x="588" y="36"/>
                  </a:lnTo>
                  <a:lnTo>
                    <a:pt x="550" y="20"/>
                  </a:lnTo>
                  <a:lnTo>
                    <a:pt x="508" y="10"/>
                  </a:lnTo>
                  <a:lnTo>
                    <a:pt x="466" y="2"/>
                  </a:lnTo>
                  <a:lnTo>
                    <a:pt x="424" y="0"/>
                  </a:lnTo>
                  <a:lnTo>
                    <a:pt x="424"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37"/>
            <p:cNvSpPr>
              <a:spLocks/>
            </p:cNvSpPr>
            <p:nvPr/>
          </p:nvSpPr>
          <p:spPr bwMode="auto">
            <a:xfrm>
              <a:off x="3463" y="3178"/>
              <a:ext cx="850" cy="900"/>
            </a:xfrm>
            <a:custGeom>
              <a:avLst/>
              <a:gdLst>
                <a:gd name="T0" fmla="*/ 424 w 850"/>
                <a:gd name="T1" fmla="*/ 0 h 900"/>
                <a:gd name="T2" fmla="*/ 340 w 850"/>
                <a:gd name="T3" fmla="*/ 10 h 900"/>
                <a:gd name="T4" fmla="*/ 260 w 850"/>
                <a:gd name="T5" fmla="*/ 36 h 900"/>
                <a:gd name="T6" fmla="*/ 188 w 850"/>
                <a:gd name="T7" fmla="*/ 78 h 900"/>
                <a:gd name="T8" fmla="*/ 124 w 850"/>
                <a:gd name="T9" fmla="*/ 132 h 900"/>
                <a:gd name="T10" fmla="*/ 72 w 850"/>
                <a:gd name="T11" fmla="*/ 200 h 900"/>
                <a:gd name="T12" fmla="*/ 32 w 850"/>
                <a:gd name="T13" fmla="*/ 276 h 900"/>
                <a:gd name="T14" fmla="*/ 8 w 850"/>
                <a:gd name="T15" fmla="*/ 360 h 900"/>
                <a:gd name="T16" fmla="*/ 0 w 850"/>
                <a:gd name="T17" fmla="*/ 450 h 900"/>
                <a:gd name="T18" fmla="*/ 2 w 850"/>
                <a:gd name="T19" fmla="*/ 496 h 900"/>
                <a:gd name="T20" fmla="*/ 18 w 850"/>
                <a:gd name="T21" fmla="*/ 584 h 900"/>
                <a:gd name="T22" fmla="*/ 50 w 850"/>
                <a:gd name="T23" fmla="*/ 664 h 900"/>
                <a:gd name="T24" fmla="*/ 96 w 850"/>
                <a:gd name="T25" fmla="*/ 736 h 900"/>
                <a:gd name="T26" fmla="*/ 154 w 850"/>
                <a:gd name="T27" fmla="*/ 798 h 900"/>
                <a:gd name="T28" fmla="*/ 222 w 850"/>
                <a:gd name="T29" fmla="*/ 846 h 900"/>
                <a:gd name="T30" fmla="*/ 298 w 850"/>
                <a:gd name="T31" fmla="*/ 880 h 900"/>
                <a:gd name="T32" fmla="*/ 382 w 850"/>
                <a:gd name="T33" fmla="*/ 898 h 900"/>
                <a:gd name="T34" fmla="*/ 424 w 850"/>
                <a:gd name="T35" fmla="*/ 900 h 900"/>
                <a:gd name="T36" fmla="*/ 510 w 850"/>
                <a:gd name="T37" fmla="*/ 890 h 900"/>
                <a:gd name="T38" fmla="*/ 590 w 850"/>
                <a:gd name="T39" fmla="*/ 864 h 900"/>
                <a:gd name="T40" fmla="*/ 662 w 850"/>
                <a:gd name="T41" fmla="*/ 824 h 900"/>
                <a:gd name="T42" fmla="*/ 726 w 850"/>
                <a:gd name="T43" fmla="*/ 768 h 900"/>
                <a:gd name="T44" fmla="*/ 778 w 850"/>
                <a:gd name="T45" fmla="*/ 702 h 900"/>
                <a:gd name="T46" fmla="*/ 818 w 850"/>
                <a:gd name="T47" fmla="*/ 626 h 900"/>
                <a:gd name="T48" fmla="*/ 842 w 850"/>
                <a:gd name="T49" fmla="*/ 540 h 900"/>
                <a:gd name="T50" fmla="*/ 850 w 850"/>
                <a:gd name="T51" fmla="*/ 450 h 900"/>
                <a:gd name="T52" fmla="*/ 848 w 850"/>
                <a:gd name="T53" fmla="*/ 404 h 900"/>
                <a:gd name="T54" fmla="*/ 832 w 850"/>
                <a:gd name="T55" fmla="*/ 318 h 900"/>
                <a:gd name="T56" fmla="*/ 800 w 850"/>
                <a:gd name="T57" fmla="*/ 236 h 900"/>
                <a:gd name="T58" fmla="*/ 754 w 850"/>
                <a:gd name="T59" fmla="*/ 164 h 900"/>
                <a:gd name="T60" fmla="*/ 696 w 850"/>
                <a:gd name="T61" fmla="*/ 104 h 900"/>
                <a:gd name="T62" fmla="*/ 628 w 850"/>
                <a:gd name="T63" fmla="*/ 56 h 900"/>
                <a:gd name="T64" fmla="*/ 552 w 850"/>
                <a:gd name="T65" fmla="*/ 22 h 900"/>
                <a:gd name="T66" fmla="*/ 468 w 850"/>
                <a:gd name="T67" fmla="*/ 4 h 900"/>
                <a:gd name="T68" fmla="*/ 424 w 850"/>
                <a:gd name="T69"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0" h="900">
                  <a:moveTo>
                    <a:pt x="424" y="0"/>
                  </a:moveTo>
                  <a:lnTo>
                    <a:pt x="424" y="0"/>
                  </a:lnTo>
                  <a:lnTo>
                    <a:pt x="382" y="4"/>
                  </a:lnTo>
                  <a:lnTo>
                    <a:pt x="340" y="10"/>
                  </a:lnTo>
                  <a:lnTo>
                    <a:pt x="298" y="22"/>
                  </a:lnTo>
                  <a:lnTo>
                    <a:pt x="260" y="36"/>
                  </a:lnTo>
                  <a:lnTo>
                    <a:pt x="222" y="56"/>
                  </a:lnTo>
                  <a:lnTo>
                    <a:pt x="188" y="78"/>
                  </a:lnTo>
                  <a:lnTo>
                    <a:pt x="154" y="104"/>
                  </a:lnTo>
                  <a:lnTo>
                    <a:pt x="124" y="132"/>
                  </a:lnTo>
                  <a:lnTo>
                    <a:pt x="96" y="164"/>
                  </a:lnTo>
                  <a:lnTo>
                    <a:pt x="72" y="200"/>
                  </a:lnTo>
                  <a:lnTo>
                    <a:pt x="50" y="236"/>
                  </a:lnTo>
                  <a:lnTo>
                    <a:pt x="32" y="276"/>
                  </a:lnTo>
                  <a:lnTo>
                    <a:pt x="18" y="318"/>
                  </a:lnTo>
                  <a:lnTo>
                    <a:pt x="8" y="360"/>
                  </a:lnTo>
                  <a:lnTo>
                    <a:pt x="2" y="404"/>
                  </a:lnTo>
                  <a:lnTo>
                    <a:pt x="0" y="450"/>
                  </a:lnTo>
                  <a:lnTo>
                    <a:pt x="0" y="450"/>
                  </a:lnTo>
                  <a:lnTo>
                    <a:pt x="2" y="496"/>
                  </a:lnTo>
                  <a:lnTo>
                    <a:pt x="8" y="540"/>
                  </a:lnTo>
                  <a:lnTo>
                    <a:pt x="18" y="584"/>
                  </a:lnTo>
                  <a:lnTo>
                    <a:pt x="32" y="626"/>
                  </a:lnTo>
                  <a:lnTo>
                    <a:pt x="50" y="664"/>
                  </a:lnTo>
                  <a:lnTo>
                    <a:pt x="72" y="702"/>
                  </a:lnTo>
                  <a:lnTo>
                    <a:pt x="96" y="736"/>
                  </a:lnTo>
                  <a:lnTo>
                    <a:pt x="124" y="768"/>
                  </a:lnTo>
                  <a:lnTo>
                    <a:pt x="154" y="798"/>
                  </a:lnTo>
                  <a:lnTo>
                    <a:pt x="188" y="824"/>
                  </a:lnTo>
                  <a:lnTo>
                    <a:pt x="222" y="846"/>
                  </a:lnTo>
                  <a:lnTo>
                    <a:pt x="260" y="864"/>
                  </a:lnTo>
                  <a:lnTo>
                    <a:pt x="298" y="880"/>
                  </a:lnTo>
                  <a:lnTo>
                    <a:pt x="340" y="890"/>
                  </a:lnTo>
                  <a:lnTo>
                    <a:pt x="382" y="898"/>
                  </a:lnTo>
                  <a:lnTo>
                    <a:pt x="424" y="900"/>
                  </a:lnTo>
                  <a:lnTo>
                    <a:pt x="424" y="900"/>
                  </a:lnTo>
                  <a:lnTo>
                    <a:pt x="468" y="898"/>
                  </a:lnTo>
                  <a:lnTo>
                    <a:pt x="510" y="890"/>
                  </a:lnTo>
                  <a:lnTo>
                    <a:pt x="552" y="880"/>
                  </a:lnTo>
                  <a:lnTo>
                    <a:pt x="590" y="864"/>
                  </a:lnTo>
                  <a:lnTo>
                    <a:pt x="628" y="846"/>
                  </a:lnTo>
                  <a:lnTo>
                    <a:pt x="662" y="824"/>
                  </a:lnTo>
                  <a:lnTo>
                    <a:pt x="696" y="798"/>
                  </a:lnTo>
                  <a:lnTo>
                    <a:pt x="726" y="768"/>
                  </a:lnTo>
                  <a:lnTo>
                    <a:pt x="754" y="736"/>
                  </a:lnTo>
                  <a:lnTo>
                    <a:pt x="778" y="702"/>
                  </a:lnTo>
                  <a:lnTo>
                    <a:pt x="800" y="664"/>
                  </a:lnTo>
                  <a:lnTo>
                    <a:pt x="818" y="626"/>
                  </a:lnTo>
                  <a:lnTo>
                    <a:pt x="832" y="584"/>
                  </a:lnTo>
                  <a:lnTo>
                    <a:pt x="842" y="540"/>
                  </a:lnTo>
                  <a:lnTo>
                    <a:pt x="848" y="496"/>
                  </a:lnTo>
                  <a:lnTo>
                    <a:pt x="850" y="450"/>
                  </a:lnTo>
                  <a:lnTo>
                    <a:pt x="850" y="450"/>
                  </a:lnTo>
                  <a:lnTo>
                    <a:pt x="848" y="404"/>
                  </a:lnTo>
                  <a:lnTo>
                    <a:pt x="842" y="360"/>
                  </a:lnTo>
                  <a:lnTo>
                    <a:pt x="832" y="318"/>
                  </a:lnTo>
                  <a:lnTo>
                    <a:pt x="818" y="276"/>
                  </a:lnTo>
                  <a:lnTo>
                    <a:pt x="800" y="236"/>
                  </a:lnTo>
                  <a:lnTo>
                    <a:pt x="778" y="200"/>
                  </a:lnTo>
                  <a:lnTo>
                    <a:pt x="754" y="164"/>
                  </a:lnTo>
                  <a:lnTo>
                    <a:pt x="726" y="132"/>
                  </a:lnTo>
                  <a:lnTo>
                    <a:pt x="696" y="104"/>
                  </a:lnTo>
                  <a:lnTo>
                    <a:pt x="662" y="78"/>
                  </a:lnTo>
                  <a:lnTo>
                    <a:pt x="628" y="56"/>
                  </a:lnTo>
                  <a:lnTo>
                    <a:pt x="590" y="36"/>
                  </a:lnTo>
                  <a:lnTo>
                    <a:pt x="552" y="22"/>
                  </a:lnTo>
                  <a:lnTo>
                    <a:pt x="510" y="10"/>
                  </a:lnTo>
                  <a:lnTo>
                    <a:pt x="468" y="4"/>
                  </a:lnTo>
                  <a:lnTo>
                    <a:pt x="424" y="0"/>
                  </a:lnTo>
                  <a:lnTo>
                    <a:pt x="424"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38"/>
            <p:cNvSpPr>
              <a:spLocks/>
            </p:cNvSpPr>
            <p:nvPr/>
          </p:nvSpPr>
          <p:spPr bwMode="auto">
            <a:xfrm>
              <a:off x="3477" y="3194"/>
              <a:ext cx="810" cy="868"/>
            </a:xfrm>
            <a:custGeom>
              <a:avLst/>
              <a:gdLst>
                <a:gd name="T0" fmla="*/ 406 w 810"/>
                <a:gd name="T1" fmla="*/ 0 h 868"/>
                <a:gd name="T2" fmla="*/ 324 w 810"/>
                <a:gd name="T3" fmla="*/ 8 h 868"/>
                <a:gd name="T4" fmla="*/ 248 w 810"/>
                <a:gd name="T5" fmla="*/ 34 h 868"/>
                <a:gd name="T6" fmla="*/ 178 w 810"/>
                <a:gd name="T7" fmla="*/ 74 h 868"/>
                <a:gd name="T8" fmla="*/ 118 w 810"/>
                <a:gd name="T9" fmla="*/ 128 h 868"/>
                <a:gd name="T10" fmla="*/ 68 w 810"/>
                <a:gd name="T11" fmla="*/ 192 h 868"/>
                <a:gd name="T12" fmla="*/ 32 w 810"/>
                <a:gd name="T13" fmla="*/ 266 h 868"/>
                <a:gd name="T14" fmla="*/ 8 w 810"/>
                <a:gd name="T15" fmla="*/ 346 h 868"/>
                <a:gd name="T16" fmla="*/ 0 w 810"/>
                <a:gd name="T17" fmla="*/ 434 h 868"/>
                <a:gd name="T18" fmla="*/ 2 w 810"/>
                <a:gd name="T19" fmla="*/ 478 h 868"/>
                <a:gd name="T20" fmla="*/ 18 w 810"/>
                <a:gd name="T21" fmla="*/ 562 h 868"/>
                <a:gd name="T22" fmla="*/ 48 w 810"/>
                <a:gd name="T23" fmla="*/ 640 h 868"/>
                <a:gd name="T24" fmla="*/ 92 w 810"/>
                <a:gd name="T25" fmla="*/ 710 h 868"/>
                <a:gd name="T26" fmla="*/ 148 w 810"/>
                <a:gd name="T27" fmla="*/ 768 h 868"/>
                <a:gd name="T28" fmla="*/ 212 w 810"/>
                <a:gd name="T29" fmla="*/ 816 h 868"/>
                <a:gd name="T30" fmla="*/ 284 w 810"/>
                <a:gd name="T31" fmla="*/ 848 h 868"/>
                <a:gd name="T32" fmla="*/ 364 w 810"/>
                <a:gd name="T33" fmla="*/ 866 h 868"/>
                <a:gd name="T34" fmla="*/ 406 w 810"/>
                <a:gd name="T35" fmla="*/ 868 h 868"/>
                <a:gd name="T36" fmla="*/ 486 w 810"/>
                <a:gd name="T37" fmla="*/ 858 h 868"/>
                <a:gd name="T38" fmla="*/ 562 w 810"/>
                <a:gd name="T39" fmla="*/ 834 h 868"/>
                <a:gd name="T40" fmla="*/ 632 w 810"/>
                <a:gd name="T41" fmla="*/ 794 h 868"/>
                <a:gd name="T42" fmla="*/ 692 w 810"/>
                <a:gd name="T43" fmla="*/ 740 h 868"/>
                <a:gd name="T44" fmla="*/ 742 w 810"/>
                <a:gd name="T45" fmla="*/ 676 h 868"/>
                <a:gd name="T46" fmla="*/ 778 w 810"/>
                <a:gd name="T47" fmla="*/ 602 h 868"/>
                <a:gd name="T48" fmla="*/ 802 w 810"/>
                <a:gd name="T49" fmla="*/ 522 h 868"/>
                <a:gd name="T50" fmla="*/ 810 w 810"/>
                <a:gd name="T51" fmla="*/ 434 h 868"/>
                <a:gd name="T52" fmla="*/ 808 w 810"/>
                <a:gd name="T53" fmla="*/ 390 h 868"/>
                <a:gd name="T54" fmla="*/ 792 w 810"/>
                <a:gd name="T55" fmla="*/ 306 h 868"/>
                <a:gd name="T56" fmla="*/ 762 w 810"/>
                <a:gd name="T57" fmla="*/ 228 h 868"/>
                <a:gd name="T58" fmla="*/ 718 w 810"/>
                <a:gd name="T59" fmla="*/ 158 h 868"/>
                <a:gd name="T60" fmla="*/ 662 w 810"/>
                <a:gd name="T61" fmla="*/ 100 h 868"/>
                <a:gd name="T62" fmla="*/ 598 w 810"/>
                <a:gd name="T63" fmla="*/ 52 h 868"/>
                <a:gd name="T64" fmla="*/ 526 w 810"/>
                <a:gd name="T65" fmla="*/ 20 h 868"/>
                <a:gd name="T66" fmla="*/ 446 w 810"/>
                <a:gd name="T67" fmla="*/ 2 h 868"/>
                <a:gd name="T68" fmla="*/ 406 w 810"/>
                <a:gd name="T6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0" h="868">
                  <a:moveTo>
                    <a:pt x="406" y="0"/>
                  </a:moveTo>
                  <a:lnTo>
                    <a:pt x="406" y="0"/>
                  </a:lnTo>
                  <a:lnTo>
                    <a:pt x="364" y="2"/>
                  </a:lnTo>
                  <a:lnTo>
                    <a:pt x="324" y="8"/>
                  </a:lnTo>
                  <a:lnTo>
                    <a:pt x="284" y="20"/>
                  </a:lnTo>
                  <a:lnTo>
                    <a:pt x="248" y="34"/>
                  </a:lnTo>
                  <a:lnTo>
                    <a:pt x="212" y="52"/>
                  </a:lnTo>
                  <a:lnTo>
                    <a:pt x="178" y="74"/>
                  </a:lnTo>
                  <a:lnTo>
                    <a:pt x="148" y="100"/>
                  </a:lnTo>
                  <a:lnTo>
                    <a:pt x="118" y="128"/>
                  </a:lnTo>
                  <a:lnTo>
                    <a:pt x="92" y="158"/>
                  </a:lnTo>
                  <a:lnTo>
                    <a:pt x="68" y="192"/>
                  </a:lnTo>
                  <a:lnTo>
                    <a:pt x="48" y="228"/>
                  </a:lnTo>
                  <a:lnTo>
                    <a:pt x="32" y="266"/>
                  </a:lnTo>
                  <a:lnTo>
                    <a:pt x="18" y="306"/>
                  </a:lnTo>
                  <a:lnTo>
                    <a:pt x="8" y="346"/>
                  </a:lnTo>
                  <a:lnTo>
                    <a:pt x="2" y="390"/>
                  </a:lnTo>
                  <a:lnTo>
                    <a:pt x="0" y="434"/>
                  </a:lnTo>
                  <a:lnTo>
                    <a:pt x="0" y="434"/>
                  </a:lnTo>
                  <a:lnTo>
                    <a:pt x="2" y="478"/>
                  </a:lnTo>
                  <a:lnTo>
                    <a:pt x="8" y="522"/>
                  </a:lnTo>
                  <a:lnTo>
                    <a:pt x="18" y="562"/>
                  </a:lnTo>
                  <a:lnTo>
                    <a:pt x="32" y="602"/>
                  </a:lnTo>
                  <a:lnTo>
                    <a:pt x="48" y="640"/>
                  </a:lnTo>
                  <a:lnTo>
                    <a:pt x="68" y="676"/>
                  </a:lnTo>
                  <a:lnTo>
                    <a:pt x="92" y="710"/>
                  </a:lnTo>
                  <a:lnTo>
                    <a:pt x="118" y="740"/>
                  </a:lnTo>
                  <a:lnTo>
                    <a:pt x="148" y="768"/>
                  </a:lnTo>
                  <a:lnTo>
                    <a:pt x="178" y="794"/>
                  </a:lnTo>
                  <a:lnTo>
                    <a:pt x="212" y="816"/>
                  </a:lnTo>
                  <a:lnTo>
                    <a:pt x="248" y="834"/>
                  </a:lnTo>
                  <a:lnTo>
                    <a:pt x="284" y="848"/>
                  </a:lnTo>
                  <a:lnTo>
                    <a:pt x="324" y="858"/>
                  </a:lnTo>
                  <a:lnTo>
                    <a:pt x="364" y="866"/>
                  </a:lnTo>
                  <a:lnTo>
                    <a:pt x="406" y="868"/>
                  </a:lnTo>
                  <a:lnTo>
                    <a:pt x="406" y="868"/>
                  </a:lnTo>
                  <a:lnTo>
                    <a:pt x="446" y="866"/>
                  </a:lnTo>
                  <a:lnTo>
                    <a:pt x="486" y="858"/>
                  </a:lnTo>
                  <a:lnTo>
                    <a:pt x="526" y="848"/>
                  </a:lnTo>
                  <a:lnTo>
                    <a:pt x="562" y="834"/>
                  </a:lnTo>
                  <a:lnTo>
                    <a:pt x="598" y="816"/>
                  </a:lnTo>
                  <a:lnTo>
                    <a:pt x="632" y="794"/>
                  </a:lnTo>
                  <a:lnTo>
                    <a:pt x="662" y="768"/>
                  </a:lnTo>
                  <a:lnTo>
                    <a:pt x="692" y="740"/>
                  </a:lnTo>
                  <a:lnTo>
                    <a:pt x="718" y="710"/>
                  </a:lnTo>
                  <a:lnTo>
                    <a:pt x="742" y="676"/>
                  </a:lnTo>
                  <a:lnTo>
                    <a:pt x="762" y="640"/>
                  </a:lnTo>
                  <a:lnTo>
                    <a:pt x="778" y="602"/>
                  </a:lnTo>
                  <a:lnTo>
                    <a:pt x="792" y="562"/>
                  </a:lnTo>
                  <a:lnTo>
                    <a:pt x="802" y="522"/>
                  </a:lnTo>
                  <a:lnTo>
                    <a:pt x="808" y="478"/>
                  </a:lnTo>
                  <a:lnTo>
                    <a:pt x="810" y="434"/>
                  </a:lnTo>
                  <a:lnTo>
                    <a:pt x="810" y="434"/>
                  </a:lnTo>
                  <a:lnTo>
                    <a:pt x="808" y="390"/>
                  </a:lnTo>
                  <a:lnTo>
                    <a:pt x="802" y="346"/>
                  </a:lnTo>
                  <a:lnTo>
                    <a:pt x="792" y="306"/>
                  </a:lnTo>
                  <a:lnTo>
                    <a:pt x="778" y="266"/>
                  </a:lnTo>
                  <a:lnTo>
                    <a:pt x="762" y="228"/>
                  </a:lnTo>
                  <a:lnTo>
                    <a:pt x="742" y="192"/>
                  </a:lnTo>
                  <a:lnTo>
                    <a:pt x="718" y="158"/>
                  </a:lnTo>
                  <a:lnTo>
                    <a:pt x="692" y="128"/>
                  </a:lnTo>
                  <a:lnTo>
                    <a:pt x="662" y="100"/>
                  </a:lnTo>
                  <a:lnTo>
                    <a:pt x="632" y="74"/>
                  </a:lnTo>
                  <a:lnTo>
                    <a:pt x="598" y="52"/>
                  </a:lnTo>
                  <a:lnTo>
                    <a:pt x="562" y="34"/>
                  </a:lnTo>
                  <a:lnTo>
                    <a:pt x="526" y="20"/>
                  </a:lnTo>
                  <a:lnTo>
                    <a:pt x="486" y="8"/>
                  </a:lnTo>
                  <a:lnTo>
                    <a:pt x="446" y="2"/>
                  </a:lnTo>
                  <a:lnTo>
                    <a:pt x="406" y="0"/>
                  </a:lnTo>
                  <a:lnTo>
                    <a:pt x="40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39"/>
            <p:cNvSpPr>
              <a:spLocks/>
            </p:cNvSpPr>
            <p:nvPr/>
          </p:nvSpPr>
          <p:spPr bwMode="auto">
            <a:xfrm>
              <a:off x="3489" y="3202"/>
              <a:ext cx="792" cy="842"/>
            </a:xfrm>
            <a:custGeom>
              <a:avLst/>
              <a:gdLst>
                <a:gd name="T0" fmla="*/ 394 w 792"/>
                <a:gd name="T1" fmla="*/ 0 h 842"/>
                <a:gd name="T2" fmla="*/ 316 w 792"/>
                <a:gd name="T3" fmla="*/ 8 h 842"/>
                <a:gd name="T4" fmla="*/ 242 w 792"/>
                <a:gd name="T5" fmla="*/ 34 h 842"/>
                <a:gd name="T6" fmla="*/ 174 w 792"/>
                <a:gd name="T7" fmla="*/ 72 h 842"/>
                <a:gd name="T8" fmla="*/ 116 w 792"/>
                <a:gd name="T9" fmla="*/ 124 h 842"/>
                <a:gd name="T10" fmla="*/ 68 w 792"/>
                <a:gd name="T11" fmla="*/ 186 h 842"/>
                <a:gd name="T12" fmla="*/ 32 w 792"/>
                <a:gd name="T13" fmla="*/ 258 h 842"/>
                <a:gd name="T14" fmla="*/ 8 w 792"/>
                <a:gd name="T15" fmla="*/ 338 h 842"/>
                <a:gd name="T16" fmla="*/ 0 w 792"/>
                <a:gd name="T17" fmla="*/ 422 h 842"/>
                <a:gd name="T18" fmla="*/ 2 w 792"/>
                <a:gd name="T19" fmla="*/ 466 h 842"/>
                <a:gd name="T20" fmla="*/ 18 w 792"/>
                <a:gd name="T21" fmla="*/ 548 h 842"/>
                <a:gd name="T22" fmla="*/ 50 w 792"/>
                <a:gd name="T23" fmla="*/ 622 h 842"/>
                <a:gd name="T24" fmla="*/ 92 w 792"/>
                <a:gd name="T25" fmla="*/ 690 h 842"/>
                <a:gd name="T26" fmla="*/ 146 w 792"/>
                <a:gd name="T27" fmla="*/ 748 h 842"/>
                <a:gd name="T28" fmla="*/ 210 w 792"/>
                <a:gd name="T29" fmla="*/ 792 h 842"/>
                <a:gd name="T30" fmla="*/ 280 w 792"/>
                <a:gd name="T31" fmla="*/ 824 h 842"/>
                <a:gd name="T32" fmla="*/ 358 w 792"/>
                <a:gd name="T33" fmla="*/ 840 h 842"/>
                <a:gd name="T34" fmla="*/ 398 w 792"/>
                <a:gd name="T35" fmla="*/ 842 h 842"/>
                <a:gd name="T36" fmla="*/ 476 w 792"/>
                <a:gd name="T37" fmla="*/ 834 h 842"/>
                <a:gd name="T38" fmla="*/ 552 w 792"/>
                <a:gd name="T39" fmla="*/ 808 h 842"/>
                <a:gd name="T40" fmla="*/ 618 w 792"/>
                <a:gd name="T41" fmla="*/ 770 h 842"/>
                <a:gd name="T42" fmla="*/ 676 w 792"/>
                <a:gd name="T43" fmla="*/ 718 h 842"/>
                <a:gd name="T44" fmla="*/ 724 w 792"/>
                <a:gd name="T45" fmla="*/ 656 h 842"/>
                <a:gd name="T46" fmla="*/ 760 w 792"/>
                <a:gd name="T47" fmla="*/ 584 h 842"/>
                <a:gd name="T48" fmla="*/ 784 w 792"/>
                <a:gd name="T49" fmla="*/ 504 h 842"/>
                <a:gd name="T50" fmla="*/ 792 w 792"/>
                <a:gd name="T51" fmla="*/ 420 h 842"/>
                <a:gd name="T52" fmla="*/ 790 w 792"/>
                <a:gd name="T53" fmla="*/ 376 h 842"/>
                <a:gd name="T54" fmla="*/ 774 w 792"/>
                <a:gd name="T55" fmla="*/ 294 h 842"/>
                <a:gd name="T56" fmla="*/ 744 w 792"/>
                <a:gd name="T57" fmla="*/ 218 h 842"/>
                <a:gd name="T58" fmla="*/ 700 w 792"/>
                <a:gd name="T59" fmla="*/ 152 h 842"/>
                <a:gd name="T60" fmla="*/ 646 w 792"/>
                <a:gd name="T61" fmla="*/ 94 h 842"/>
                <a:gd name="T62" fmla="*/ 584 w 792"/>
                <a:gd name="T63" fmla="*/ 50 h 842"/>
                <a:gd name="T64" fmla="*/ 512 w 792"/>
                <a:gd name="T65" fmla="*/ 18 h 842"/>
                <a:gd name="T66" fmla="*/ 436 w 792"/>
                <a:gd name="T67" fmla="*/ 2 h 842"/>
                <a:gd name="T68" fmla="*/ 394 w 792"/>
                <a:gd name="T69"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2" h="842">
                  <a:moveTo>
                    <a:pt x="394" y="0"/>
                  </a:moveTo>
                  <a:lnTo>
                    <a:pt x="394" y="0"/>
                  </a:lnTo>
                  <a:lnTo>
                    <a:pt x="354" y="2"/>
                  </a:lnTo>
                  <a:lnTo>
                    <a:pt x="316" y="8"/>
                  </a:lnTo>
                  <a:lnTo>
                    <a:pt x="278" y="18"/>
                  </a:lnTo>
                  <a:lnTo>
                    <a:pt x="242" y="34"/>
                  </a:lnTo>
                  <a:lnTo>
                    <a:pt x="206" y="50"/>
                  </a:lnTo>
                  <a:lnTo>
                    <a:pt x="174" y="72"/>
                  </a:lnTo>
                  <a:lnTo>
                    <a:pt x="144" y="96"/>
                  </a:lnTo>
                  <a:lnTo>
                    <a:pt x="116" y="124"/>
                  </a:lnTo>
                  <a:lnTo>
                    <a:pt x="90" y="154"/>
                  </a:lnTo>
                  <a:lnTo>
                    <a:pt x="68" y="186"/>
                  </a:lnTo>
                  <a:lnTo>
                    <a:pt x="48" y="222"/>
                  </a:lnTo>
                  <a:lnTo>
                    <a:pt x="32" y="258"/>
                  </a:lnTo>
                  <a:lnTo>
                    <a:pt x="18" y="298"/>
                  </a:lnTo>
                  <a:lnTo>
                    <a:pt x="8" y="338"/>
                  </a:lnTo>
                  <a:lnTo>
                    <a:pt x="2" y="380"/>
                  </a:lnTo>
                  <a:lnTo>
                    <a:pt x="0" y="422"/>
                  </a:lnTo>
                  <a:lnTo>
                    <a:pt x="0" y="422"/>
                  </a:lnTo>
                  <a:lnTo>
                    <a:pt x="2" y="466"/>
                  </a:lnTo>
                  <a:lnTo>
                    <a:pt x="10" y="508"/>
                  </a:lnTo>
                  <a:lnTo>
                    <a:pt x="18" y="548"/>
                  </a:lnTo>
                  <a:lnTo>
                    <a:pt x="32" y="586"/>
                  </a:lnTo>
                  <a:lnTo>
                    <a:pt x="50" y="622"/>
                  </a:lnTo>
                  <a:lnTo>
                    <a:pt x="70" y="658"/>
                  </a:lnTo>
                  <a:lnTo>
                    <a:pt x="92" y="690"/>
                  </a:lnTo>
                  <a:lnTo>
                    <a:pt x="118" y="720"/>
                  </a:lnTo>
                  <a:lnTo>
                    <a:pt x="146" y="748"/>
                  </a:lnTo>
                  <a:lnTo>
                    <a:pt x="176" y="772"/>
                  </a:lnTo>
                  <a:lnTo>
                    <a:pt x="210" y="792"/>
                  </a:lnTo>
                  <a:lnTo>
                    <a:pt x="244" y="810"/>
                  </a:lnTo>
                  <a:lnTo>
                    <a:pt x="280" y="824"/>
                  </a:lnTo>
                  <a:lnTo>
                    <a:pt x="318" y="834"/>
                  </a:lnTo>
                  <a:lnTo>
                    <a:pt x="358" y="840"/>
                  </a:lnTo>
                  <a:lnTo>
                    <a:pt x="398" y="842"/>
                  </a:lnTo>
                  <a:lnTo>
                    <a:pt x="398" y="842"/>
                  </a:lnTo>
                  <a:lnTo>
                    <a:pt x="438" y="840"/>
                  </a:lnTo>
                  <a:lnTo>
                    <a:pt x="476" y="834"/>
                  </a:lnTo>
                  <a:lnTo>
                    <a:pt x="514" y="824"/>
                  </a:lnTo>
                  <a:lnTo>
                    <a:pt x="552" y="808"/>
                  </a:lnTo>
                  <a:lnTo>
                    <a:pt x="586" y="790"/>
                  </a:lnTo>
                  <a:lnTo>
                    <a:pt x="618" y="770"/>
                  </a:lnTo>
                  <a:lnTo>
                    <a:pt x="648" y="746"/>
                  </a:lnTo>
                  <a:lnTo>
                    <a:pt x="676" y="718"/>
                  </a:lnTo>
                  <a:lnTo>
                    <a:pt x="702" y="688"/>
                  </a:lnTo>
                  <a:lnTo>
                    <a:pt x="724" y="656"/>
                  </a:lnTo>
                  <a:lnTo>
                    <a:pt x="744" y="620"/>
                  </a:lnTo>
                  <a:lnTo>
                    <a:pt x="760" y="584"/>
                  </a:lnTo>
                  <a:lnTo>
                    <a:pt x="774" y="544"/>
                  </a:lnTo>
                  <a:lnTo>
                    <a:pt x="784" y="504"/>
                  </a:lnTo>
                  <a:lnTo>
                    <a:pt x="790" y="462"/>
                  </a:lnTo>
                  <a:lnTo>
                    <a:pt x="792" y="420"/>
                  </a:lnTo>
                  <a:lnTo>
                    <a:pt x="792" y="420"/>
                  </a:lnTo>
                  <a:lnTo>
                    <a:pt x="790" y="376"/>
                  </a:lnTo>
                  <a:lnTo>
                    <a:pt x="784" y="334"/>
                  </a:lnTo>
                  <a:lnTo>
                    <a:pt x="774" y="294"/>
                  </a:lnTo>
                  <a:lnTo>
                    <a:pt x="760" y="256"/>
                  </a:lnTo>
                  <a:lnTo>
                    <a:pt x="744" y="218"/>
                  </a:lnTo>
                  <a:lnTo>
                    <a:pt x="724" y="184"/>
                  </a:lnTo>
                  <a:lnTo>
                    <a:pt x="700" y="152"/>
                  </a:lnTo>
                  <a:lnTo>
                    <a:pt x="674" y="122"/>
                  </a:lnTo>
                  <a:lnTo>
                    <a:pt x="646" y="94"/>
                  </a:lnTo>
                  <a:lnTo>
                    <a:pt x="616" y="70"/>
                  </a:lnTo>
                  <a:lnTo>
                    <a:pt x="584" y="50"/>
                  </a:lnTo>
                  <a:lnTo>
                    <a:pt x="548" y="32"/>
                  </a:lnTo>
                  <a:lnTo>
                    <a:pt x="512" y="18"/>
                  </a:lnTo>
                  <a:lnTo>
                    <a:pt x="474" y="8"/>
                  </a:lnTo>
                  <a:lnTo>
                    <a:pt x="436" y="2"/>
                  </a:lnTo>
                  <a:lnTo>
                    <a:pt x="394" y="0"/>
                  </a:lnTo>
                  <a:lnTo>
                    <a:pt x="394"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40"/>
            <p:cNvSpPr>
              <a:spLocks/>
            </p:cNvSpPr>
            <p:nvPr/>
          </p:nvSpPr>
          <p:spPr bwMode="auto">
            <a:xfrm>
              <a:off x="3503" y="3208"/>
              <a:ext cx="770" cy="820"/>
            </a:xfrm>
            <a:custGeom>
              <a:avLst/>
              <a:gdLst>
                <a:gd name="T0" fmla="*/ 382 w 770"/>
                <a:gd name="T1" fmla="*/ 0 h 820"/>
                <a:gd name="T2" fmla="*/ 306 w 770"/>
                <a:gd name="T3" fmla="*/ 10 h 820"/>
                <a:gd name="T4" fmla="*/ 232 w 770"/>
                <a:gd name="T5" fmla="*/ 34 h 820"/>
                <a:gd name="T6" fmla="*/ 168 w 770"/>
                <a:gd name="T7" fmla="*/ 72 h 820"/>
                <a:gd name="T8" fmla="*/ 112 w 770"/>
                <a:gd name="T9" fmla="*/ 122 h 820"/>
                <a:gd name="T10" fmla="*/ 64 w 770"/>
                <a:gd name="T11" fmla="*/ 184 h 820"/>
                <a:gd name="T12" fmla="*/ 30 w 770"/>
                <a:gd name="T13" fmla="*/ 254 h 820"/>
                <a:gd name="T14" fmla="*/ 8 w 770"/>
                <a:gd name="T15" fmla="*/ 330 h 820"/>
                <a:gd name="T16" fmla="*/ 0 w 770"/>
                <a:gd name="T17" fmla="*/ 412 h 820"/>
                <a:gd name="T18" fmla="*/ 2 w 770"/>
                <a:gd name="T19" fmla="*/ 454 h 820"/>
                <a:gd name="T20" fmla="*/ 18 w 770"/>
                <a:gd name="T21" fmla="*/ 534 h 820"/>
                <a:gd name="T22" fmla="*/ 48 w 770"/>
                <a:gd name="T23" fmla="*/ 608 h 820"/>
                <a:gd name="T24" fmla="*/ 90 w 770"/>
                <a:gd name="T25" fmla="*/ 672 h 820"/>
                <a:gd name="T26" fmla="*/ 142 w 770"/>
                <a:gd name="T27" fmla="*/ 728 h 820"/>
                <a:gd name="T28" fmla="*/ 204 w 770"/>
                <a:gd name="T29" fmla="*/ 772 h 820"/>
                <a:gd name="T30" fmla="*/ 274 w 770"/>
                <a:gd name="T31" fmla="*/ 802 h 820"/>
                <a:gd name="T32" fmla="*/ 348 w 770"/>
                <a:gd name="T33" fmla="*/ 818 h 820"/>
                <a:gd name="T34" fmla="*/ 388 w 770"/>
                <a:gd name="T35" fmla="*/ 820 h 820"/>
                <a:gd name="T36" fmla="*/ 466 w 770"/>
                <a:gd name="T37" fmla="*/ 810 h 820"/>
                <a:gd name="T38" fmla="*/ 538 w 770"/>
                <a:gd name="T39" fmla="*/ 786 h 820"/>
                <a:gd name="T40" fmla="*/ 602 w 770"/>
                <a:gd name="T41" fmla="*/ 748 h 820"/>
                <a:gd name="T42" fmla="*/ 660 w 770"/>
                <a:gd name="T43" fmla="*/ 696 h 820"/>
                <a:gd name="T44" fmla="*/ 706 w 770"/>
                <a:gd name="T45" fmla="*/ 636 h 820"/>
                <a:gd name="T46" fmla="*/ 740 w 770"/>
                <a:gd name="T47" fmla="*/ 566 h 820"/>
                <a:gd name="T48" fmla="*/ 762 w 770"/>
                <a:gd name="T49" fmla="*/ 490 h 820"/>
                <a:gd name="T50" fmla="*/ 770 w 770"/>
                <a:gd name="T51" fmla="*/ 406 h 820"/>
                <a:gd name="T52" fmla="*/ 768 w 770"/>
                <a:gd name="T53" fmla="*/ 364 h 820"/>
                <a:gd name="T54" fmla="*/ 752 w 770"/>
                <a:gd name="T55" fmla="*/ 286 h 820"/>
                <a:gd name="T56" fmla="*/ 722 w 770"/>
                <a:gd name="T57" fmla="*/ 212 h 820"/>
                <a:gd name="T58" fmla="*/ 680 w 770"/>
                <a:gd name="T59" fmla="*/ 148 h 820"/>
                <a:gd name="T60" fmla="*/ 628 w 770"/>
                <a:gd name="T61" fmla="*/ 92 h 820"/>
                <a:gd name="T62" fmla="*/ 566 w 770"/>
                <a:gd name="T63" fmla="*/ 48 h 820"/>
                <a:gd name="T64" fmla="*/ 496 w 770"/>
                <a:gd name="T65" fmla="*/ 18 h 820"/>
                <a:gd name="T66" fmla="*/ 422 w 770"/>
                <a:gd name="T67" fmla="*/ 2 h 820"/>
                <a:gd name="T68" fmla="*/ 382 w 770"/>
                <a:gd name="T6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0" h="820">
                  <a:moveTo>
                    <a:pt x="382" y="0"/>
                  </a:moveTo>
                  <a:lnTo>
                    <a:pt x="382" y="0"/>
                  </a:lnTo>
                  <a:lnTo>
                    <a:pt x="344" y="2"/>
                  </a:lnTo>
                  <a:lnTo>
                    <a:pt x="306" y="10"/>
                  </a:lnTo>
                  <a:lnTo>
                    <a:pt x="268" y="20"/>
                  </a:lnTo>
                  <a:lnTo>
                    <a:pt x="232" y="34"/>
                  </a:lnTo>
                  <a:lnTo>
                    <a:pt x="200" y="52"/>
                  </a:lnTo>
                  <a:lnTo>
                    <a:pt x="168" y="72"/>
                  </a:lnTo>
                  <a:lnTo>
                    <a:pt x="138" y="96"/>
                  </a:lnTo>
                  <a:lnTo>
                    <a:pt x="112" y="122"/>
                  </a:lnTo>
                  <a:lnTo>
                    <a:pt x="86" y="152"/>
                  </a:lnTo>
                  <a:lnTo>
                    <a:pt x="64" y="184"/>
                  </a:lnTo>
                  <a:lnTo>
                    <a:pt x="46" y="218"/>
                  </a:lnTo>
                  <a:lnTo>
                    <a:pt x="30" y="254"/>
                  </a:lnTo>
                  <a:lnTo>
                    <a:pt x="16" y="292"/>
                  </a:lnTo>
                  <a:lnTo>
                    <a:pt x="8" y="330"/>
                  </a:lnTo>
                  <a:lnTo>
                    <a:pt x="2" y="372"/>
                  </a:lnTo>
                  <a:lnTo>
                    <a:pt x="0" y="412"/>
                  </a:lnTo>
                  <a:lnTo>
                    <a:pt x="0" y="412"/>
                  </a:lnTo>
                  <a:lnTo>
                    <a:pt x="2" y="454"/>
                  </a:lnTo>
                  <a:lnTo>
                    <a:pt x="8" y="496"/>
                  </a:lnTo>
                  <a:lnTo>
                    <a:pt x="18" y="534"/>
                  </a:lnTo>
                  <a:lnTo>
                    <a:pt x="32" y="572"/>
                  </a:lnTo>
                  <a:lnTo>
                    <a:pt x="48" y="608"/>
                  </a:lnTo>
                  <a:lnTo>
                    <a:pt x="68" y="642"/>
                  </a:lnTo>
                  <a:lnTo>
                    <a:pt x="90" y="672"/>
                  </a:lnTo>
                  <a:lnTo>
                    <a:pt x="114" y="702"/>
                  </a:lnTo>
                  <a:lnTo>
                    <a:pt x="142" y="728"/>
                  </a:lnTo>
                  <a:lnTo>
                    <a:pt x="172" y="750"/>
                  </a:lnTo>
                  <a:lnTo>
                    <a:pt x="204" y="772"/>
                  </a:lnTo>
                  <a:lnTo>
                    <a:pt x="238" y="788"/>
                  </a:lnTo>
                  <a:lnTo>
                    <a:pt x="274" y="802"/>
                  </a:lnTo>
                  <a:lnTo>
                    <a:pt x="310" y="812"/>
                  </a:lnTo>
                  <a:lnTo>
                    <a:pt x="348" y="818"/>
                  </a:lnTo>
                  <a:lnTo>
                    <a:pt x="388" y="820"/>
                  </a:lnTo>
                  <a:lnTo>
                    <a:pt x="388" y="820"/>
                  </a:lnTo>
                  <a:lnTo>
                    <a:pt x="428" y="816"/>
                  </a:lnTo>
                  <a:lnTo>
                    <a:pt x="466" y="810"/>
                  </a:lnTo>
                  <a:lnTo>
                    <a:pt x="502" y="800"/>
                  </a:lnTo>
                  <a:lnTo>
                    <a:pt x="538" y="786"/>
                  </a:lnTo>
                  <a:lnTo>
                    <a:pt x="570" y="768"/>
                  </a:lnTo>
                  <a:lnTo>
                    <a:pt x="602" y="748"/>
                  </a:lnTo>
                  <a:lnTo>
                    <a:pt x="632" y="724"/>
                  </a:lnTo>
                  <a:lnTo>
                    <a:pt x="660" y="696"/>
                  </a:lnTo>
                  <a:lnTo>
                    <a:pt x="684" y="668"/>
                  </a:lnTo>
                  <a:lnTo>
                    <a:pt x="706" y="636"/>
                  </a:lnTo>
                  <a:lnTo>
                    <a:pt x="724" y="602"/>
                  </a:lnTo>
                  <a:lnTo>
                    <a:pt x="740" y="566"/>
                  </a:lnTo>
                  <a:lnTo>
                    <a:pt x="754" y="528"/>
                  </a:lnTo>
                  <a:lnTo>
                    <a:pt x="762" y="490"/>
                  </a:lnTo>
                  <a:lnTo>
                    <a:pt x="768" y="448"/>
                  </a:lnTo>
                  <a:lnTo>
                    <a:pt x="770" y="406"/>
                  </a:lnTo>
                  <a:lnTo>
                    <a:pt x="770" y="406"/>
                  </a:lnTo>
                  <a:lnTo>
                    <a:pt x="768" y="364"/>
                  </a:lnTo>
                  <a:lnTo>
                    <a:pt x="762" y="324"/>
                  </a:lnTo>
                  <a:lnTo>
                    <a:pt x="752" y="286"/>
                  </a:lnTo>
                  <a:lnTo>
                    <a:pt x="738" y="248"/>
                  </a:lnTo>
                  <a:lnTo>
                    <a:pt x="722" y="212"/>
                  </a:lnTo>
                  <a:lnTo>
                    <a:pt x="702" y="178"/>
                  </a:lnTo>
                  <a:lnTo>
                    <a:pt x="680" y="148"/>
                  </a:lnTo>
                  <a:lnTo>
                    <a:pt x="656" y="118"/>
                  </a:lnTo>
                  <a:lnTo>
                    <a:pt x="628" y="92"/>
                  </a:lnTo>
                  <a:lnTo>
                    <a:pt x="598" y="68"/>
                  </a:lnTo>
                  <a:lnTo>
                    <a:pt x="566" y="48"/>
                  </a:lnTo>
                  <a:lnTo>
                    <a:pt x="532" y="32"/>
                  </a:lnTo>
                  <a:lnTo>
                    <a:pt x="496" y="18"/>
                  </a:lnTo>
                  <a:lnTo>
                    <a:pt x="460" y="8"/>
                  </a:lnTo>
                  <a:lnTo>
                    <a:pt x="422" y="2"/>
                  </a:lnTo>
                  <a:lnTo>
                    <a:pt x="382" y="0"/>
                  </a:lnTo>
                  <a:lnTo>
                    <a:pt x="38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41"/>
            <p:cNvSpPr>
              <a:spLocks/>
            </p:cNvSpPr>
            <p:nvPr/>
          </p:nvSpPr>
          <p:spPr bwMode="auto">
            <a:xfrm>
              <a:off x="3517" y="3216"/>
              <a:ext cx="750" cy="794"/>
            </a:xfrm>
            <a:custGeom>
              <a:avLst/>
              <a:gdLst>
                <a:gd name="T0" fmla="*/ 370 w 750"/>
                <a:gd name="T1" fmla="*/ 0 h 794"/>
                <a:gd name="T2" fmla="*/ 294 w 750"/>
                <a:gd name="T3" fmla="*/ 8 h 794"/>
                <a:gd name="T4" fmla="*/ 224 w 750"/>
                <a:gd name="T5" fmla="*/ 32 h 794"/>
                <a:gd name="T6" fmla="*/ 162 w 750"/>
                <a:gd name="T7" fmla="*/ 70 h 794"/>
                <a:gd name="T8" fmla="*/ 106 w 750"/>
                <a:gd name="T9" fmla="*/ 120 h 794"/>
                <a:gd name="T10" fmla="*/ 62 w 750"/>
                <a:gd name="T11" fmla="*/ 178 h 794"/>
                <a:gd name="T12" fmla="*/ 28 w 750"/>
                <a:gd name="T13" fmla="*/ 246 h 794"/>
                <a:gd name="T14" fmla="*/ 6 w 750"/>
                <a:gd name="T15" fmla="*/ 322 h 794"/>
                <a:gd name="T16" fmla="*/ 0 w 750"/>
                <a:gd name="T17" fmla="*/ 402 h 794"/>
                <a:gd name="T18" fmla="*/ 2 w 750"/>
                <a:gd name="T19" fmla="*/ 442 h 794"/>
                <a:gd name="T20" fmla="*/ 18 w 750"/>
                <a:gd name="T21" fmla="*/ 520 h 794"/>
                <a:gd name="T22" fmla="*/ 46 w 750"/>
                <a:gd name="T23" fmla="*/ 590 h 794"/>
                <a:gd name="T24" fmla="*/ 88 w 750"/>
                <a:gd name="T25" fmla="*/ 652 h 794"/>
                <a:gd name="T26" fmla="*/ 138 w 750"/>
                <a:gd name="T27" fmla="*/ 706 h 794"/>
                <a:gd name="T28" fmla="*/ 200 w 750"/>
                <a:gd name="T29" fmla="*/ 748 h 794"/>
                <a:gd name="T30" fmla="*/ 266 w 750"/>
                <a:gd name="T31" fmla="*/ 778 h 794"/>
                <a:gd name="T32" fmla="*/ 340 w 750"/>
                <a:gd name="T33" fmla="*/ 792 h 794"/>
                <a:gd name="T34" fmla="*/ 378 w 750"/>
                <a:gd name="T35" fmla="*/ 794 h 794"/>
                <a:gd name="T36" fmla="*/ 454 w 750"/>
                <a:gd name="T37" fmla="*/ 786 h 794"/>
                <a:gd name="T38" fmla="*/ 524 w 750"/>
                <a:gd name="T39" fmla="*/ 760 h 794"/>
                <a:gd name="T40" fmla="*/ 586 w 750"/>
                <a:gd name="T41" fmla="*/ 724 h 794"/>
                <a:gd name="T42" fmla="*/ 642 w 750"/>
                <a:gd name="T43" fmla="*/ 674 h 794"/>
                <a:gd name="T44" fmla="*/ 688 w 750"/>
                <a:gd name="T45" fmla="*/ 614 h 794"/>
                <a:gd name="T46" fmla="*/ 722 w 750"/>
                <a:gd name="T47" fmla="*/ 546 h 794"/>
                <a:gd name="T48" fmla="*/ 742 w 750"/>
                <a:gd name="T49" fmla="*/ 472 h 794"/>
                <a:gd name="T50" fmla="*/ 750 w 750"/>
                <a:gd name="T51" fmla="*/ 392 h 794"/>
                <a:gd name="T52" fmla="*/ 746 w 750"/>
                <a:gd name="T53" fmla="*/ 352 h 794"/>
                <a:gd name="T54" fmla="*/ 730 w 750"/>
                <a:gd name="T55" fmla="*/ 274 h 794"/>
                <a:gd name="T56" fmla="*/ 702 w 750"/>
                <a:gd name="T57" fmla="*/ 204 h 794"/>
                <a:gd name="T58" fmla="*/ 660 w 750"/>
                <a:gd name="T59" fmla="*/ 140 h 794"/>
                <a:gd name="T60" fmla="*/ 610 w 750"/>
                <a:gd name="T61" fmla="*/ 88 h 794"/>
                <a:gd name="T62" fmla="*/ 550 w 750"/>
                <a:gd name="T63" fmla="*/ 46 h 794"/>
                <a:gd name="T64" fmla="*/ 482 w 750"/>
                <a:gd name="T65" fmla="*/ 16 h 794"/>
                <a:gd name="T66" fmla="*/ 408 w 750"/>
                <a:gd name="T67" fmla="*/ 2 h 794"/>
                <a:gd name="T68" fmla="*/ 370 w 750"/>
                <a:gd name="T6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0" h="794">
                  <a:moveTo>
                    <a:pt x="370" y="0"/>
                  </a:moveTo>
                  <a:lnTo>
                    <a:pt x="370" y="0"/>
                  </a:lnTo>
                  <a:lnTo>
                    <a:pt x="332" y="2"/>
                  </a:lnTo>
                  <a:lnTo>
                    <a:pt x="294" y="8"/>
                  </a:lnTo>
                  <a:lnTo>
                    <a:pt x="258" y="18"/>
                  </a:lnTo>
                  <a:lnTo>
                    <a:pt x="224" y="32"/>
                  </a:lnTo>
                  <a:lnTo>
                    <a:pt x="192" y="50"/>
                  </a:lnTo>
                  <a:lnTo>
                    <a:pt x="162" y="70"/>
                  </a:lnTo>
                  <a:lnTo>
                    <a:pt x="132" y="94"/>
                  </a:lnTo>
                  <a:lnTo>
                    <a:pt x="106" y="120"/>
                  </a:lnTo>
                  <a:lnTo>
                    <a:pt x="82" y="148"/>
                  </a:lnTo>
                  <a:lnTo>
                    <a:pt x="62" y="178"/>
                  </a:lnTo>
                  <a:lnTo>
                    <a:pt x="42" y="212"/>
                  </a:lnTo>
                  <a:lnTo>
                    <a:pt x="28" y="246"/>
                  </a:lnTo>
                  <a:lnTo>
                    <a:pt x="14" y="284"/>
                  </a:lnTo>
                  <a:lnTo>
                    <a:pt x="6" y="322"/>
                  </a:lnTo>
                  <a:lnTo>
                    <a:pt x="0" y="360"/>
                  </a:lnTo>
                  <a:lnTo>
                    <a:pt x="0" y="402"/>
                  </a:lnTo>
                  <a:lnTo>
                    <a:pt x="0" y="402"/>
                  </a:lnTo>
                  <a:lnTo>
                    <a:pt x="2" y="442"/>
                  </a:lnTo>
                  <a:lnTo>
                    <a:pt x="8" y="482"/>
                  </a:lnTo>
                  <a:lnTo>
                    <a:pt x="18" y="520"/>
                  </a:lnTo>
                  <a:lnTo>
                    <a:pt x="30" y="556"/>
                  </a:lnTo>
                  <a:lnTo>
                    <a:pt x="46" y="590"/>
                  </a:lnTo>
                  <a:lnTo>
                    <a:pt x="66" y="622"/>
                  </a:lnTo>
                  <a:lnTo>
                    <a:pt x="88" y="652"/>
                  </a:lnTo>
                  <a:lnTo>
                    <a:pt x="112" y="680"/>
                  </a:lnTo>
                  <a:lnTo>
                    <a:pt x="138" y="706"/>
                  </a:lnTo>
                  <a:lnTo>
                    <a:pt x="168" y="728"/>
                  </a:lnTo>
                  <a:lnTo>
                    <a:pt x="200" y="748"/>
                  </a:lnTo>
                  <a:lnTo>
                    <a:pt x="232" y="764"/>
                  </a:lnTo>
                  <a:lnTo>
                    <a:pt x="266" y="778"/>
                  </a:lnTo>
                  <a:lnTo>
                    <a:pt x="302" y="786"/>
                  </a:lnTo>
                  <a:lnTo>
                    <a:pt x="340" y="792"/>
                  </a:lnTo>
                  <a:lnTo>
                    <a:pt x="378" y="794"/>
                  </a:lnTo>
                  <a:lnTo>
                    <a:pt x="378" y="794"/>
                  </a:lnTo>
                  <a:lnTo>
                    <a:pt x="416" y="792"/>
                  </a:lnTo>
                  <a:lnTo>
                    <a:pt x="454" y="786"/>
                  </a:lnTo>
                  <a:lnTo>
                    <a:pt x="490" y="774"/>
                  </a:lnTo>
                  <a:lnTo>
                    <a:pt x="524" y="760"/>
                  </a:lnTo>
                  <a:lnTo>
                    <a:pt x="556" y="744"/>
                  </a:lnTo>
                  <a:lnTo>
                    <a:pt x="586" y="724"/>
                  </a:lnTo>
                  <a:lnTo>
                    <a:pt x="616" y="700"/>
                  </a:lnTo>
                  <a:lnTo>
                    <a:pt x="642" y="674"/>
                  </a:lnTo>
                  <a:lnTo>
                    <a:pt x="666" y="646"/>
                  </a:lnTo>
                  <a:lnTo>
                    <a:pt x="688" y="614"/>
                  </a:lnTo>
                  <a:lnTo>
                    <a:pt x="706" y="582"/>
                  </a:lnTo>
                  <a:lnTo>
                    <a:pt x="722" y="546"/>
                  </a:lnTo>
                  <a:lnTo>
                    <a:pt x="734" y="510"/>
                  </a:lnTo>
                  <a:lnTo>
                    <a:pt x="742" y="472"/>
                  </a:lnTo>
                  <a:lnTo>
                    <a:pt x="748" y="432"/>
                  </a:lnTo>
                  <a:lnTo>
                    <a:pt x="750" y="392"/>
                  </a:lnTo>
                  <a:lnTo>
                    <a:pt x="750" y="392"/>
                  </a:lnTo>
                  <a:lnTo>
                    <a:pt x="746" y="352"/>
                  </a:lnTo>
                  <a:lnTo>
                    <a:pt x="740" y="312"/>
                  </a:lnTo>
                  <a:lnTo>
                    <a:pt x="730" y="274"/>
                  </a:lnTo>
                  <a:lnTo>
                    <a:pt x="718" y="238"/>
                  </a:lnTo>
                  <a:lnTo>
                    <a:pt x="702" y="204"/>
                  </a:lnTo>
                  <a:lnTo>
                    <a:pt x="682" y="170"/>
                  </a:lnTo>
                  <a:lnTo>
                    <a:pt x="660" y="140"/>
                  </a:lnTo>
                  <a:lnTo>
                    <a:pt x="636" y="112"/>
                  </a:lnTo>
                  <a:lnTo>
                    <a:pt x="610" y="88"/>
                  </a:lnTo>
                  <a:lnTo>
                    <a:pt x="580" y="64"/>
                  </a:lnTo>
                  <a:lnTo>
                    <a:pt x="550" y="46"/>
                  </a:lnTo>
                  <a:lnTo>
                    <a:pt x="516" y="28"/>
                  </a:lnTo>
                  <a:lnTo>
                    <a:pt x="482" y="16"/>
                  </a:lnTo>
                  <a:lnTo>
                    <a:pt x="446" y="6"/>
                  </a:lnTo>
                  <a:lnTo>
                    <a:pt x="408" y="2"/>
                  </a:lnTo>
                  <a:lnTo>
                    <a:pt x="370" y="0"/>
                  </a:lnTo>
                  <a:lnTo>
                    <a:pt x="370"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2"/>
            <p:cNvSpPr>
              <a:spLocks/>
            </p:cNvSpPr>
            <p:nvPr/>
          </p:nvSpPr>
          <p:spPr bwMode="auto">
            <a:xfrm>
              <a:off x="3529" y="3222"/>
              <a:ext cx="730" cy="770"/>
            </a:xfrm>
            <a:custGeom>
              <a:avLst/>
              <a:gdLst>
                <a:gd name="T0" fmla="*/ 360 w 730"/>
                <a:gd name="T1" fmla="*/ 0 h 770"/>
                <a:gd name="T2" fmla="*/ 286 w 730"/>
                <a:gd name="T3" fmla="*/ 10 h 770"/>
                <a:gd name="T4" fmla="*/ 218 w 730"/>
                <a:gd name="T5" fmla="*/ 34 h 770"/>
                <a:gd name="T6" fmla="*/ 156 w 730"/>
                <a:gd name="T7" fmla="*/ 70 h 770"/>
                <a:gd name="T8" fmla="*/ 104 w 730"/>
                <a:gd name="T9" fmla="*/ 118 h 770"/>
                <a:gd name="T10" fmla="*/ 60 w 730"/>
                <a:gd name="T11" fmla="*/ 176 h 770"/>
                <a:gd name="T12" fmla="*/ 26 w 730"/>
                <a:gd name="T13" fmla="*/ 242 h 770"/>
                <a:gd name="T14" fmla="*/ 6 w 730"/>
                <a:gd name="T15" fmla="*/ 314 h 770"/>
                <a:gd name="T16" fmla="*/ 0 w 730"/>
                <a:gd name="T17" fmla="*/ 392 h 770"/>
                <a:gd name="T18" fmla="*/ 2 w 730"/>
                <a:gd name="T19" fmla="*/ 432 h 770"/>
                <a:gd name="T20" fmla="*/ 18 w 730"/>
                <a:gd name="T21" fmla="*/ 506 h 770"/>
                <a:gd name="T22" fmla="*/ 48 w 730"/>
                <a:gd name="T23" fmla="*/ 574 h 770"/>
                <a:gd name="T24" fmla="*/ 88 w 730"/>
                <a:gd name="T25" fmla="*/ 636 h 770"/>
                <a:gd name="T26" fmla="*/ 138 w 730"/>
                <a:gd name="T27" fmla="*/ 686 h 770"/>
                <a:gd name="T28" fmla="*/ 196 w 730"/>
                <a:gd name="T29" fmla="*/ 728 h 770"/>
                <a:gd name="T30" fmla="*/ 262 w 730"/>
                <a:gd name="T31" fmla="*/ 756 h 770"/>
                <a:gd name="T32" fmla="*/ 334 w 730"/>
                <a:gd name="T33" fmla="*/ 770 h 770"/>
                <a:gd name="T34" fmla="*/ 370 w 730"/>
                <a:gd name="T35" fmla="*/ 770 h 770"/>
                <a:gd name="T36" fmla="*/ 444 w 730"/>
                <a:gd name="T37" fmla="*/ 762 h 770"/>
                <a:gd name="T38" fmla="*/ 512 w 730"/>
                <a:gd name="T39" fmla="*/ 738 h 770"/>
                <a:gd name="T40" fmla="*/ 574 w 730"/>
                <a:gd name="T41" fmla="*/ 702 h 770"/>
                <a:gd name="T42" fmla="*/ 626 w 730"/>
                <a:gd name="T43" fmla="*/ 654 h 770"/>
                <a:gd name="T44" fmla="*/ 670 w 730"/>
                <a:gd name="T45" fmla="*/ 596 h 770"/>
                <a:gd name="T46" fmla="*/ 704 w 730"/>
                <a:gd name="T47" fmla="*/ 530 h 770"/>
                <a:gd name="T48" fmla="*/ 724 w 730"/>
                <a:gd name="T49" fmla="*/ 458 h 770"/>
                <a:gd name="T50" fmla="*/ 730 w 730"/>
                <a:gd name="T51" fmla="*/ 380 h 770"/>
                <a:gd name="T52" fmla="*/ 728 w 730"/>
                <a:gd name="T53" fmla="*/ 340 h 770"/>
                <a:gd name="T54" fmla="*/ 712 w 730"/>
                <a:gd name="T55" fmla="*/ 266 h 770"/>
                <a:gd name="T56" fmla="*/ 684 w 730"/>
                <a:gd name="T57" fmla="*/ 196 h 770"/>
                <a:gd name="T58" fmla="*/ 642 w 730"/>
                <a:gd name="T59" fmla="*/ 136 h 770"/>
                <a:gd name="T60" fmla="*/ 592 w 730"/>
                <a:gd name="T61" fmla="*/ 84 h 770"/>
                <a:gd name="T62" fmla="*/ 534 w 730"/>
                <a:gd name="T63" fmla="*/ 44 h 770"/>
                <a:gd name="T64" fmla="*/ 468 w 730"/>
                <a:gd name="T65" fmla="*/ 16 h 770"/>
                <a:gd name="T66" fmla="*/ 396 w 730"/>
                <a:gd name="T67" fmla="*/ 2 h 770"/>
                <a:gd name="T68" fmla="*/ 360 w 730"/>
                <a:gd name="T69" fmla="*/ 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0" h="770">
                  <a:moveTo>
                    <a:pt x="360" y="0"/>
                  </a:moveTo>
                  <a:lnTo>
                    <a:pt x="360" y="0"/>
                  </a:lnTo>
                  <a:lnTo>
                    <a:pt x="322" y="4"/>
                  </a:lnTo>
                  <a:lnTo>
                    <a:pt x="286" y="10"/>
                  </a:lnTo>
                  <a:lnTo>
                    <a:pt x="252" y="20"/>
                  </a:lnTo>
                  <a:lnTo>
                    <a:pt x="218" y="34"/>
                  </a:lnTo>
                  <a:lnTo>
                    <a:pt x="186" y="50"/>
                  </a:lnTo>
                  <a:lnTo>
                    <a:pt x="156" y="70"/>
                  </a:lnTo>
                  <a:lnTo>
                    <a:pt x="130" y="92"/>
                  </a:lnTo>
                  <a:lnTo>
                    <a:pt x="104" y="118"/>
                  </a:lnTo>
                  <a:lnTo>
                    <a:pt x="80" y="146"/>
                  </a:lnTo>
                  <a:lnTo>
                    <a:pt x="60" y="176"/>
                  </a:lnTo>
                  <a:lnTo>
                    <a:pt x="42" y="208"/>
                  </a:lnTo>
                  <a:lnTo>
                    <a:pt x="26" y="242"/>
                  </a:lnTo>
                  <a:lnTo>
                    <a:pt x="16" y="278"/>
                  </a:lnTo>
                  <a:lnTo>
                    <a:pt x="6" y="314"/>
                  </a:lnTo>
                  <a:lnTo>
                    <a:pt x="2" y="352"/>
                  </a:lnTo>
                  <a:lnTo>
                    <a:pt x="0" y="392"/>
                  </a:lnTo>
                  <a:lnTo>
                    <a:pt x="0" y="392"/>
                  </a:lnTo>
                  <a:lnTo>
                    <a:pt x="2" y="432"/>
                  </a:lnTo>
                  <a:lnTo>
                    <a:pt x="8" y="470"/>
                  </a:lnTo>
                  <a:lnTo>
                    <a:pt x="18" y="506"/>
                  </a:lnTo>
                  <a:lnTo>
                    <a:pt x="32" y="542"/>
                  </a:lnTo>
                  <a:lnTo>
                    <a:pt x="48" y="574"/>
                  </a:lnTo>
                  <a:lnTo>
                    <a:pt x="66" y="606"/>
                  </a:lnTo>
                  <a:lnTo>
                    <a:pt x="88" y="636"/>
                  </a:lnTo>
                  <a:lnTo>
                    <a:pt x="112" y="662"/>
                  </a:lnTo>
                  <a:lnTo>
                    <a:pt x="138" y="686"/>
                  </a:lnTo>
                  <a:lnTo>
                    <a:pt x="166" y="708"/>
                  </a:lnTo>
                  <a:lnTo>
                    <a:pt x="196" y="728"/>
                  </a:lnTo>
                  <a:lnTo>
                    <a:pt x="228" y="742"/>
                  </a:lnTo>
                  <a:lnTo>
                    <a:pt x="262" y="756"/>
                  </a:lnTo>
                  <a:lnTo>
                    <a:pt x="298" y="764"/>
                  </a:lnTo>
                  <a:lnTo>
                    <a:pt x="334" y="770"/>
                  </a:lnTo>
                  <a:lnTo>
                    <a:pt x="370" y="770"/>
                  </a:lnTo>
                  <a:lnTo>
                    <a:pt x="370" y="770"/>
                  </a:lnTo>
                  <a:lnTo>
                    <a:pt x="408" y="768"/>
                  </a:lnTo>
                  <a:lnTo>
                    <a:pt x="444" y="762"/>
                  </a:lnTo>
                  <a:lnTo>
                    <a:pt x="478" y="752"/>
                  </a:lnTo>
                  <a:lnTo>
                    <a:pt x="512" y="738"/>
                  </a:lnTo>
                  <a:lnTo>
                    <a:pt x="544" y="722"/>
                  </a:lnTo>
                  <a:lnTo>
                    <a:pt x="574" y="702"/>
                  </a:lnTo>
                  <a:lnTo>
                    <a:pt x="602" y="678"/>
                  </a:lnTo>
                  <a:lnTo>
                    <a:pt x="626" y="654"/>
                  </a:lnTo>
                  <a:lnTo>
                    <a:pt x="650" y="626"/>
                  </a:lnTo>
                  <a:lnTo>
                    <a:pt x="670" y="596"/>
                  </a:lnTo>
                  <a:lnTo>
                    <a:pt x="688" y="564"/>
                  </a:lnTo>
                  <a:lnTo>
                    <a:pt x="704" y="530"/>
                  </a:lnTo>
                  <a:lnTo>
                    <a:pt x="716" y="494"/>
                  </a:lnTo>
                  <a:lnTo>
                    <a:pt x="724" y="458"/>
                  </a:lnTo>
                  <a:lnTo>
                    <a:pt x="728" y="418"/>
                  </a:lnTo>
                  <a:lnTo>
                    <a:pt x="730" y="380"/>
                  </a:lnTo>
                  <a:lnTo>
                    <a:pt x="730" y="380"/>
                  </a:lnTo>
                  <a:lnTo>
                    <a:pt x="728" y="340"/>
                  </a:lnTo>
                  <a:lnTo>
                    <a:pt x="722" y="302"/>
                  </a:lnTo>
                  <a:lnTo>
                    <a:pt x="712" y="266"/>
                  </a:lnTo>
                  <a:lnTo>
                    <a:pt x="700" y="230"/>
                  </a:lnTo>
                  <a:lnTo>
                    <a:pt x="684" y="196"/>
                  </a:lnTo>
                  <a:lnTo>
                    <a:pt x="664" y="166"/>
                  </a:lnTo>
                  <a:lnTo>
                    <a:pt x="642" y="136"/>
                  </a:lnTo>
                  <a:lnTo>
                    <a:pt x="620" y="110"/>
                  </a:lnTo>
                  <a:lnTo>
                    <a:pt x="592" y="84"/>
                  </a:lnTo>
                  <a:lnTo>
                    <a:pt x="564" y="64"/>
                  </a:lnTo>
                  <a:lnTo>
                    <a:pt x="534" y="44"/>
                  </a:lnTo>
                  <a:lnTo>
                    <a:pt x="502" y="28"/>
                  </a:lnTo>
                  <a:lnTo>
                    <a:pt x="468" y="16"/>
                  </a:lnTo>
                  <a:lnTo>
                    <a:pt x="434" y="8"/>
                  </a:lnTo>
                  <a:lnTo>
                    <a:pt x="396" y="2"/>
                  </a:lnTo>
                  <a:lnTo>
                    <a:pt x="360" y="0"/>
                  </a:lnTo>
                  <a:lnTo>
                    <a:pt x="360"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43"/>
            <p:cNvSpPr>
              <a:spLocks/>
            </p:cNvSpPr>
            <p:nvPr/>
          </p:nvSpPr>
          <p:spPr bwMode="auto">
            <a:xfrm>
              <a:off x="3543" y="3230"/>
              <a:ext cx="708" cy="746"/>
            </a:xfrm>
            <a:custGeom>
              <a:avLst/>
              <a:gdLst>
                <a:gd name="T0" fmla="*/ 348 w 708"/>
                <a:gd name="T1" fmla="*/ 0 h 746"/>
                <a:gd name="T2" fmla="*/ 276 w 708"/>
                <a:gd name="T3" fmla="*/ 8 h 746"/>
                <a:gd name="T4" fmla="*/ 210 w 708"/>
                <a:gd name="T5" fmla="*/ 32 h 746"/>
                <a:gd name="T6" fmla="*/ 150 w 708"/>
                <a:gd name="T7" fmla="*/ 68 h 746"/>
                <a:gd name="T8" fmla="*/ 98 w 708"/>
                <a:gd name="T9" fmla="*/ 114 h 746"/>
                <a:gd name="T10" fmla="*/ 56 w 708"/>
                <a:gd name="T11" fmla="*/ 170 h 746"/>
                <a:gd name="T12" fmla="*/ 24 w 708"/>
                <a:gd name="T13" fmla="*/ 236 h 746"/>
                <a:gd name="T14" fmla="*/ 6 w 708"/>
                <a:gd name="T15" fmla="*/ 306 h 746"/>
                <a:gd name="T16" fmla="*/ 0 w 708"/>
                <a:gd name="T17" fmla="*/ 380 h 746"/>
                <a:gd name="T18" fmla="*/ 2 w 708"/>
                <a:gd name="T19" fmla="*/ 418 h 746"/>
                <a:gd name="T20" fmla="*/ 18 w 708"/>
                <a:gd name="T21" fmla="*/ 490 h 746"/>
                <a:gd name="T22" fmla="*/ 46 w 708"/>
                <a:gd name="T23" fmla="*/ 558 h 746"/>
                <a:gd name="T24" fmla="*/ 86 w 708"/>
                <a:gd name="T25" fmla="*/ 616 h 746"/>
                <a:gd name="T26" fmla="*/ 134 w 708"/>
                <a:gd name="T27" fmla="*/ 666 h 746"/>
                <a:gd name="T28" fmla="*/ 192 w 708"/>
                <a:gd name="T29" fmla="*/ 704 h 746"/>
                <a:gd name="T30" fmla="*/ 256 w 708"/>
                <a:gd name="T31" fmla="*/ 732 h 746"/>
                <a:gd name="T32" fmla="*/ 324 w 708"/>
                <a:gd name="T33" fmla="*/ 744 h 746"/>
                <a:gd name="T34" fmla="*/ 360 w 708"/>
                <a:gd name="T35" fmla="*/ 746 h 746"/>
                <a:gd name="T36" fmla="*/ 432 w 708"/>
                <a:gd name="T37" fmla="*/ 736 h 746"/>
                <a:gd name="T38" fmla="*/ 498 w 708"/>
                <a:gd name="T39" fmla="*/ 714 h 746"/>
                <a:gd name="T40" fmla="*/ 558 w 708"/>
                <a:gd name="T41" fmla="*/ 678 h 746"/>
                <a:gd name="T42" fmla="*/ 610 w 708"/>
                <a:gd name="T43" fmla="*/ 630 h 746"/>
                <a:gd name="T44" fmla="*/ 652 w 708"/>
                <a:gd name="T45" fmla="*/ 574 h 746"/>
                <a:gd name="T46" fmla="*/ 684 w 708"/>
                <a:gd name="T47" fmla="*/ 510 h 746"/>
                <a:gd name="T48" fmla="*/ 702 w 708"/>
                <a:gd name="T49" fmla="*/ 440 h 746"/>
                <a:gd name="T50" fmla="*/ 708 w 708"/>
                <a:gd name="T51" fmla="*/ 364 h 746"/>
                <a:gd name="T52" fmla="*/ 706 w 708"/>
                <a:gd name="T53" fmla="*/ 326 h 746"/>
                <a:gd name="T54" fmla="*/ 690 w 708"/>
                <a:gd name="T55" fmla="*/ 254 h 746"/>
                <a:gd name="T56" fmla="*/ 662 w 708"/>
                <a:gd name="T57" fmla="*/ 188 h 746"/>
                <a:gd name="T58" fmla="*/ 624 w 708"/>
                <a:gd name="T59" fmla="*/ 130 h 746"/>
                <a:gd name="T60" fmla="*/ 574 w 708"/>
                <a:gd name="T61" fmla="*/ 80 h 746"/>
                <a:gd name="T62" fmla="*/ 516 w 708"/>
                <a:gd name="T63" fmla="*/ 42 h 746"/>
                <a:gd name="T64" fmla="*/ 452 w 708"/>
                <a:gd name="T65" fmla="*/ 14 h 746"/>
                <a:gd name="T66" fmla="*/ 384 w 708"/>
                <a:gd name="T67" fmla="*/ 0 h 746"/>
                <a:gd name="T68" fmla="*/ 348 w 708"/>
                <a:gd name="T6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46">
                  <a:moveTo>
                    <a:pt x="348" y="0"/>
                  </a:moveTo>
                  <a:lnTo>
                    <a:pt x="348" y="0"/>
                  </a:lnTo>
                  <a:lnTo>
                    <a:pt x="312" y="2"/>
                  </a:lnTo>
                  <a:lnTo>
                    <a:pt x="276" y="8"/>
                  </a:lnTo>
                  <a:lnTo>
                    <a:pt x="242" y="18"/>
                  </a:lnTo>
                  <a:lnTo>
                    <a:pt x="210" y="32"/>
                  </a:lnTo>
                  <a:lnTo>
                    <a:pt x="180" y="48"/>
                  </a:lnTo>
                  <a:lnTo>
                    <a:pt x="150" y="68"/>
                  </a:lnTo>
                  <a:lnTo>
                    <a:pt x="124" y="90"/>
                  </a:lnTo>
                  <a:lnTo>
                    <a:pt x="98" y="114"/>
                  </a:lnTo>
                  <a:lnTo>
                    <a:pt x="76" y="142"/>
                  </a:lnTo>
                  <a:lnTo>
                    <a:pt x="56" y="170"/>
                  </a:lnTo>
                  <a:lnTo>
                    <a:pt x="40" y="202"/>
                  </a:lnTo>
                  <a:lnTo>
                    <a:pt x="24" y="236"/>
                  </a:lnTo>
                  <a:lnTo>
                    <a:pt x="14" y="270"/>
                  </a:lnTo>
                  <a:lnTo>
                    <a:pt x="6" y="306"/>
                  </a:lnTo>
                  <a:lnTo>
                    <a:pt x="0" y="342"/>
                  </a:lnTo>
                  <a:lnTo>
                    <a:pt x="0" y="380"/>
                  </a:lnTo>
                  <a:lnTo>
                    <a:pt x="0" y="380"/>
                  </a:lnTo>
                  <a:lnTo>
                    <a:pt x="2" y="418"/>
                  </a:lnTo>
                  <a:lnTo>
                    <a:pt x="8" y="456"/>
                  </a:lnTo>
                  <a:lnTo>
                    <a:pt x="18" y="490"/>
                  </a:lnTo>
                  <a:lnTo>
                    <a:pt x="30" y="524"/>
                  </a:lnTo>
                  <a:lnTo>
                    <a:pt x="46" y="558"/>
                  </a:lnTo>
                  <a:lnTo>
                    <a:pt x="64" y="588"/>
                  </a:lnTo>
                  <a:lnTo>
                    <a:pt x="86" y="616"/>
                  </a:lnTo>
                  <a:lnTo>
                    <a:pt x="108" y="642"/>
                  </a:lnTo>
                  <a:lnTo>
                    <a:pt x="134" y="666"/>
                  </a:lnTo>
                  <a:lnTo>
                    <a:pt x="162" y="686"/>
                  </a:lnTo>
                  <a:lnTo>
                    <a:pt x="192" y="704"/>
                  </a:lnTo>
                  <a:lnTo>
                    <a:pt x="222" y="720"/>
                  </a:lnTo>
                  <a:lnTo>
                    <a:pt x="256" y="732"/>
                  </a:lnTo>
                  <a:lnTo>
                    <a:pt x="290" y="740"/>
                  </a:lnTo>
                  <a:lnTo>
                    <a:pt x="324" y="744"/>
                  </a:lnTo>
                  <a:lnTo>
                    <a:pt x="360" y="746"/>
                  </a:lnTo>
                  <a:lnTo>
                    <a:pt x="360" y="746"/>
                  </a:lnTo>
                  <a:lnTo>
                    <a:pt x="398" y="742"/>
                  </a:lnTo>
                  <a:lnTo>
                    <a:pt x="432" y="736"/>
                  </a:lnTo>
                  <a:lnTo>
                    <a:pt x="466" y="726"/>
                  </a:lnTo>
                  <a:lnTo>
                    <a:pt x="498" y="714"/>
                  </a:lnTo>
                  <a:lnTo>
                    <a:pt x="528" y="696"/>
                  </a:lnTo>
                  <a:lnTo>
                    <a:pt x="558" y="678"/>
                  </a:lnTo>
                  <a:lnTo>
                    <a:pt x="584" y="656"/>
                  </a:lnTo>
                  <a:lnTo>
                    <a:pt x="610" y="630"/>
                  </a:lnTo>
                  <a:lnTo>
                    <a:pt x="632" y="604"/>
                  </a:lnTo>
                  <a:lnTo>
                    <a:pt x="652" y="574"/>
                  </a:lnTo>
                  <a:lnTo>
                    <a:pt x="668" y="544"/>
                  </a:lnTo>
                  <a:lnTo>
                    <a:pt x="684" y="510"/>
                  </a:lnTo>
                  <a:lnTo>
                    <a:pt x="694" y="476"/>
                  </a:lnTo>
                  <a:lnTo>
                    <a:pt x="702" y="440"/>
                  </a:lnTo>
                  <a:lnTo>
                    <a:pt x="708" y="402"/>
                  </a:lnTo>
                  <a:lnTo>
                    <a:pt x="708" y="364"/>
                  </a:lnTo>
                  <a:lnTo>
                    <a:pt x="708" y="364"/>
                  </a:lnTo>
                  <a:lnTo>
                    <a:pt x="706" y="326"/>
                  </a:lnTo>
                  <a:lnTo>
                    <a:pt x="700" y="290"/>
                  </a:lnTo>
                  <a:lnTo>
                    <a:pt x="690" y="254"/>
                  </a:lnTo>
                  <a:lnTo>
                    <a:pt x="678" y="220"/>
                  </a:lnTo>
                  <a:lnTo>
                    <a:pt x="662" y="188"/>
                  </a:lnTo>
                  <a:lnTo>
                    <a:pt x="644" y="158"/>
                  </a:lnTo>
                  <a:lnTo>
                    <a:pt x="624" y="130"/>
                  </a:lnTo>
                  <a:lnTo>
                    <a:pt x="600" y="104"/>
                  </a:lnTo>
                  <a:lnTo>
                    <a:pt x="574" y="80"/>
                  </a:lnTo>
                  <a:lnTo>
                    <a:pt x="546" y="60"/>
                  </a:lnTo>
                  <a:lnTo>
                    <a:pt x="516" y="42"/>
                  </a:lnTo>
                  <a:lnTo>
                    <a:pt x="486" y="26"/>
                  </a:lnTo>
                  <a:lnTo>
                    <a:pt x="452" y="14"/>
                  </a:lnTo>
                  <a:lnTo>
                    <a:pt x="418" y="6"/>
                  </a:lnTo>
                  <a:lnTo>
                    <a:pt x="384" y="0"/>
                  </a:lnTo>
                  <a:lnTo>
                    <a:pt x="348" y="0"/>
                  </a:lnTo>
                  <a:lnTo>
                    <a:pt x="34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44"/>
            <p:cNvSpPr>
              <a:spLocks/>
            </p:cNvSpPr>
            <p:nvPr/>
          </p:nvSpPr>
          <p:spPr bwMode="auto">
            <a:xfrm>
              <a:off x="3555" y="3236"/>
              <a:ext cx="690" cy="722"/>
            </a:xfrm>
            <a:custGeom>
              <a:avLst/>
              <a:gdLst>
                <a:gd name="T0" fmla="*/ 336 w 690"/>
                <a:gd name="T1" fmla="*/ 0 h 722"/>
                <a:gd name="T2" fmla="*/ 268 w 690"/>
                <a:gd name="T3" fmla="*/ 10 h 722"/>
                <a:gd name="T4" fmla="*/ 204 w 690"/>
                <a:gd name="T5" fmla="*/ 34 h 722"/>
                <a:gd name="T6" fmla="*/ 146 w 690"/>
                <a:gd name="T7" fmla="*/ 68 h 722"/>
                <a:gd name="T8" fmla="*/ 96 w 690"/>
                <a:gd name="T9" fmla="*/ 114 h 722"/>
                <a:gd name="T10" fmla="*/ 56 w 690"/>
                <a:gd name="T11" fmla="*/ 168 h 722"/>
                <a:gd name="T12" fmla="*/ 24 w 690"/>
                <a:gd name="T13" fmla="*/ 230 h 722"/>
                <a:gd name="T14" fmla="*/ 6 w 690"/>
                <a:gd name="T15" fmla="*/ 298 h 722"/>
                <a:gd name="T16" fmla="*/ 0 w 690"/>
                <a:gd name="T17" fmla="*/ 372 h 722"/>
                <a:gd name="T18" fmla="*/ 4 w 690"/>
                <a:gd name="T19" fmla="*/ 408 h 722"/>
                <a:gd name="T20" fmla="*/ 18 w 690"/>
                <a:gd name="T21" fmla="*/ 478 h 722"/>
                <a:gd name="T22" fmla="*/ 46 w 690"/>
                <a:gd name="T23" fmla="*/ 542 h 722"/>
                <a:gd name="T24" fmla="*/ 84 w 690"/>
                <a:gd name="T25" fmla="*/ 598 h 722"/>
                <a:gd name="T26" fmla="*/ 132 w 690"/>
                <a:gd name="T27" fmla="*/ 646 h 722"/>
                <a:gd name="T28" fmla="*/ 188 w 690"/>
                <a:gd name="T29" fmla="*/ 684 h 722"/>
                <a:gd name="T30" fmla="*/ 250 w 690"/>
                <a:gd name="T31" fmla="*/ 710 h 722"/>
                <a:gd name="T32" fmla="*/ 318 w 690"/>
                <a:gd name="T33" fmla="*/ 722 h 722"/>
                <a:gd name="T34" fmla="*/ 354 w 690"/>
                <a:gd name="T35" fmla="*/ 722 h 722"/>
                <a:gd name="T36" fmla="*/ 422 w 690"/>
                <a:gd name="T37" fmla="*/ 714 h 722"/>
                <a:gd name="T38" fmla="*/ 486 w 690"/>
                <a:gd name="T39" fmla="*/ 690 h 722"/>
                <a:gd name="T40" fmla="*/ 544 w 690"/>
                <a:gd name="T41" fmla="*/ 656 h 722"/>
                <a:gd name="T42" fmla="*/ 594 w 690"/>
                <a:gd name="T43" fmla="*/ 610 h 722"/>
                <a:gd name="T44" fmla="*/ 636 w 690"/>
                <a:gd name="T45" fmla="*/ 556 h 722"/>
                <a:gd name="T46" fmla="*/ 666 w 690"/>
                <a:gd name="T47" fmla="*/ 494 h 722"/>
                <a:gd name="T48" fmla="*/ 684 w 690"/>
                <a:gd name="T49" fmla="*/ 424 h 722"/>
                <a:gd name="T50" fmla="*/ 690 w 690"/>
                <a:gd name="T51" fmla="*/ 352 h 722"/>
                <a:gd name="T52" fmla="*/ 686 w 690"/>
                <a:gd name="T53" fmla="*/ 316 h 722"/>
                <a:gd name="T54" fmla="*/ 672 w 690"/>
                <a:gd name="T55" fmla="*/ 246 h 722"/>
                <a:gd name="T56" fmla="*/ 644 w 690"/>
                <a:gd name="T57" fmla="*/ 182 h 722"/>
                <a:gd name="T58" fmla="*/ 606 w 690"/>
                <a:gd name="T59" fmla="*/ 126 h 722"/>
                <a:gd name="T60" fmla="*/ 558 w 690"/>
                <a:gd name="T61" fmla="*/ 78 h 722"/>
                <a:gd name="T62" fmla="*/ 502 w 690"/>
                <a:gd name="T63" fmla="*/ 40 h 722"/>
                <a:gd name="T64" fmla="*/ 440 w 690"/>
                <a:gd name="T65" fmla="*/ 14 h 722"/>
                <a:gd name="T66" fmla="*/ 372 w 690"/>
                <a:gd name="T67" fmla="*/ 2 h 722"/>
                <a:gd name="T68" fmla="*/ 336 w 690"/>
                <a:gd name="T69"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0" h="722">
                  <a:moveTo>
                    <a:pt x="336" y="0"/>
                  </a:moveTo>
                  <a:lnTo>
                    <a:pt x="336" y="0"/>
                  </a:lnTo>
                  <a:lnTo>
                    <a:pt x="302" y="4"/>
                  </a:lnTo>
                  <a:lnTo>
                    <a:pt x="268" y="10"/>
                  </a:lnTo>
                  <a:lnTo>
                    <a:pt x="236" y="20"/>
                  </a:lnTo>
                  <a:lnTo>
                    <a:pt x="204" y="34"/>
                  </a:lnTo>
                  <a:lnTo>
                    <a:pt x="174" y="50"/>
                  </a:lnTo>
                  <a:lnTo>
                    <a:pt x="146" y="68"/>
                  </a:lnTo>
                  <a:lnTo>
                    <a:pt x="120" y="90"/>
                  </a:lnTo>
                  <a:lnTo>
                    <a:pt x="96" y="114"/>
                  </a:lnTo>
                  <a:lnTo>
                    <a:pt x="74" y="140"/>
                  </a:lnTo>
                  <a:lnTo>
                    <a:pt x="56" y="168"/>
                  </a:lnTo>
                  <a:lnTo>
                    <a:pt x="38" y="198"/>
                  </a:lnTo>
                  <a:lnTo>
                    <a:pt x="24" y="230"/>
                  </a:lnTo>
                  <a:lnTo>
                    <a:pt x="14" y="264"/>
                  </a:lnTo>
                  <a:lnTo>
                    <a:pt x="6" y="298"/>
                  </a:lnTo>
                  <a:lnTo>
                    <a:pt x="2" y="334"/>
                  </a:lnTo>
                  <a:lnTo>
                    <a:pt x="0" y="372"/>
                  </a:lnTo>
                  <a:lnTo>
                    <a:pt x="0" y="372"/>
                  </a:lnTo>
                  <a:lnTo>
                    <a:pt x="4" y="408"/>
                  </a:lnTo>
                  <a:lnTo>
                    <a:pt x="10" y="444"/>
                  </a:lnTo>
                  <a:lnTo>
                    <a:pt x="18" y="478"/>
                  </a:lnTo>
                  <a:lnTo>
                    <a:pt x="32" y="510"/>
                  </a:lnTo>
                  <a:lnTo>
                    <a:pt x="46" y="542"/>
                  </a:lnTo>
                  <a:lnTo>
                    <a:pt x="64" y="572"/>
                  </a:lnTo>
                  <a:lnTo>
                    <a:pt x="84" y="598"/>
                  </a:lnTo>
                  <a:lnTo>
                    <a:pt x="108" y="624"/>
                  </a:lnTo>
                  <a:lnTo>
                    <a:pt x="132" y="646"/>
                  </a:lnTo>
                  <a:lnTo>
                    <a:pt x="160" y="666"/>
                  </a:lnTo>
                  <a:lnTo>
                    <a:pt x="188" y="684"/>
                  </a:lnTo>
                  <a:lnTo>
                    <a:pt x="218" y="698"/>
                  </a:lnTo>
                  <a:lnTo>
                    <a:pt x="250" y="710"/>
                  </a:lnTo>
                  <a:lnTo>
                    <a:pt x="284" y="718"/>
                  </a:lnTo>
                  <a:lnTo>
                    <a:pt x="318" y="722"/>
                  </a:lnTo>
                  <a:lnTo>
                    <a:pt x="354" y="722"/>
                  </a:lnTo>
                  <a:lnTo>
                    <a:pt x="354" y="722"/>
                  </a:lnTo>
                  <a:lnTo>
                    <a:pt x="388" y="720"/>
                  </a:lnTo>
                  <a:lnTo>
                    <a:pt x="422" y="714"/>
                  </a:lnTo>
                  <a:lnTo>
                    <a:pt x="456" y="704"/>
                  </a:lnTo>
                  <a:lnTo>
                    <a:pt x="486" y="690"/>
                  </a:lnTo>
                  <a:lnTo>
                    <a:pt x="516" y="674"/>
                  </a:lnTo>
                  <a:lnTo>
                    <a:pt x="544" y="656"/>
                  </a:lnTo>
                  <a:lnTo>
                    <a:pt x="570" y="634"/>
                  </a:lnTo>
                  <a:lnTo>
                    <a:pt x="594" y="610"/>
                  </a:lnTo>
                  <a:lnTo>
                    <a:pt x="616" y="584"/>
                  </a:lnTo>
                  <a:lnTo>
                    <a:pt x="636" y="556"/>
                  </a:lnTo>
                  <a:lnTo>
                    <a:pt x="652" y="526"/>
                  </a:lnTo>
                  <a:lnTo>
                    <a:pt x="666" y="494"/>
                  </a:lnTo>
                  <a:lnTo>
                    <a:pt x="676" y="460"/>
                  </a:lnTo>
                  <a:lnTo>
                    <a:pt x="684" y="424"/>
                  </a:lnTo>
                  <a:lnTo>
                    <a:pt x="688" y="390"/>
                  </a:lnTo>
                  <a:lnTo>
                    <a:pt x="690" y="352"/>
                  </a:lnTo>
                  <a:lnTo>
                    <a:pt x="690" y="352"/>
                  </a:lnTo>
                  <a:lnTo>
                    <a:pt x="686" y="316"/>
                  </a:lnTo>
                  <a:lnTo>
                    <a:pt x="680" y="280"/>
                  </a:lnTo>
                  <a:lnTo>
                    <a:pt x="672" y="246"/>
                  </a:lnTo>
                  <a:lnTo>
                    <a:pt x="660" y="212"/>
                  </a:lnTo>
                  <a:lnTo>
                    <a:pt x="644" y="182"/>
                  </a:lnTo>
                  <a:lnTo>
                    <a:pt x="626" y="152"/>
                  </a:lnTo>
                  <a:lnTo>
                    <a:pt x="606" y="126"/>
                  </a:lnTo>
                  <a:lnTo>
                    <a:pt x="582" y="100"/>
                  </a:lnTo>
                  <a:lnTo>
                    <a:pt x="558" y="78"/>
                  </a:lnTo>
                  <a:lnTo>
                    <a:pt x="530" y="58"/>
                  </a:lnTo>
                  <a:lnTo>
                    <a:pt x="502" y="40"/>
                  </a:lnTo>
                  <a:lnTo>
                    <a:pt x="472" y="26"/>
                  </a:lnTo>
                  <a:lnTo>
                    <a:pt x="440" y="14"/>
                  </a:lnTo>
                  <a:lnTo>
                    <a:pt x="406" y="6"/>
                  </a:lnTo>
                  <a:lnTo>
                    <a:pt x="372" y="2"/>
                  </a:lnTo>
                  <a:lnTo>
                    <a:pt x="336" y="0"/>
                  </a:lnTo>
                  <a:lnTo>
                    <a:pt x="336"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45"/>
            <p:cNvSpPr>
              <a:spLocks/>
            </p:cNvSpPr>
            <p:nvPr/>
          </p:nvSpPr>
          <p:spPr bwMode="auto">
            <a:xfrm>
              <a:off x="3569" y="3244"/>
              <a:ext cx="668" cy="698"/>
            </a:xfrm>
            <a:custGeom>
              <a:avLst/>
              <a:gdLst>
                <a:gd name="T0" fmla="*/ 324 w 668"/>
                <a:gd name="T1" fmla="*/ 0 h 698"/>
                <a:gd name="T2" fmla="*/ 258 w 668"/>
                <a:gd name="T3" fmla="*/ 10 h 698"/>
                <a:gd name="T4" fmla="*/ 196 w 668"/>
                <a:gd name="T5" fmla="*/ 32 h 698"/>
                <a:gd name="T6" fmla="*/ 140 w 668"/>
                <a:gd name="T7" fmla="*/ 66 h 698"/>
                <a:gd name="T8" fmla="*/ 92 w 668"/>
                <a:gd name="T9" fmla="*/ 110 h 698"/>
                <a:gd name="T10" fmla="*/ 52 w 668"/>
                <a:gd name="T11" fmla="*/ 164 h 698"/>
                <a:gd name="T12" fmla="*/ 22 w 668"/>
                <a:gd name="T13" fmla="*/ 224 h 698"/>
                <a:gd name="T14" fmla="*/ 4 w 668"/>
                <a:gd name="T15" fmla="*/ 290 h 698"/>
                <a:gd name="T16" fmla="*/ 0 w 668"/>
                <a:gd name="T17" fmla="*/ 360 h 698"/>
                <a:gd name="T18" fmla="*/ 2 w 668"/>
                <a:gd name="T19" fmla="*/ 396 h 698"/>
                <a:gd name="T20" fmla="*/ 18 w 668"/>
                <a:gd name="T21" fmla="*/ 462 h 698"/>
                <a:gd name="T22" fmla="*/ 44 w 668"/>
                <a:gd name="T23" fmla="*/ 524 h 698"/>
                <a:gd name="T24" fmla="*/ 82 w 668"/>
                <a:gd name="T25" fmla="*/ 578 h 698"/>
                <a:gd name="T26" fmla="*/ 130 w 668"/>
                <a:gd name="T27" fmla="*/ 624 h 698"/>
                <a:gd name="T28" fmla="*/ 184 w 668"/>
                <a:gd name="T29" fmla="*/ 660 h 698"/>
                <a:gd name="T30" fmla="*/ 244 w 668"/>
                <a:gd name="T31" fmla="*/ 684 h 698"/>
                <a:gd name="T32" fmla="*/ 310 w 668"/>
                <a:gd name="T33" fmla="*/ 696 h 698"/>
                <a:gd name="T34" fmla="*/ 344 w 668"/>
                <a:gd name="T35" fmla="*/ 698 h 698"/>
                <a:gd name="T36" fmla="*/ 410 w 668"/>
                <a:gd name="T37" fmla="*/ 688 h 698"/>
                <a:gd name="T38" fmla="*/ 472 w 668"/>
                <a:gd name="T39" fmla="*/ 666 h 698"/>
                <a:gd name="T40" fmla="*/ 528 w 668"/>
                <a:gd name="T41" fmla="*/ 632 h 698"/>
                <a:gd name="T42" fmla="*/ 576 w 668"/>
                <a:gd name="T43" fmla="*/ 588 h 698"/>
                <a:gd name="T44" fmla="*/ 616 w 668"/>
                <a:gd name="T45" fmla="*/ 534 h 698"/>
                <a:gd name="T46" fmla="*/ 646 w 668"/>
                <a:gd name="T47" fmla="*/ 474 h 698"/>
                <a:gd name="T48" fmla="*/ 664 w 668"/>
                <a:gd name="T49" fmla="*/ 408 h 698"/>
                <a:gd name="T50" fmla="*/ 668 w 668"/>
                <a:gd name="T51" fmla="*/ 338 h 698"/>
                <a:gd name="T52" fmla="*/ 666 w 668"/>
                <a:gd name="T53" fmla="*/ 302 h 698"/>
                <a:gd name="T54" fmla="*/ 650 w 668"/>
                <a:gd name="T55" fmla="*/ 234 h 698"/>
                <a:gd name="T56" fmla="*/ 624 w 668"/>
                <a:gd name="T57" fmla="*/ 174 h 698"/>
                <a:gd name="T58" fmla="*/ 586 w 668"/>
                <a:gd name="T59" fmla="*/ 118 h 698"/>
                <a:gd name="T60" fmla="*/ 540 w 668"/>
                <a:gd name="T61" fmla="*/ 72 h 698"/>
                <a:gd name="T62" fmla="*/ 484 w 668"/>
                <a:gd name="T63" fmla="*/ 36 h 698"/>
                <a:gd name="T64" fmla="*/ 424 w 668"/>
                <a:gd name="T65" fmla="*/ 12 h 698"/>
                <a:gd name="T66" fmla="*/ 358 w 668"/>
                <a:gd name="T67" fmla="*/ 0 h 698"/>
                <a:gd name="T68" fmla="*/ 324 w 668"/>
                <a:gd name="T69"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8" h="698">
                  <a:moveTo>
                    <a:pt x="324" y="0"/>
                  </a:moveTo>
                  <a:lnTo>
                    <a:pt x="324" y="0"/>
                  </a:lnTo>
                  <a:lnTo>
                    <a:pt x="290" y="2"/>
                  </a:lnTo>
                  <a:lnTo>
                    <a:pt x="258" y="10"/>
                  </a:lnTo>
                  <a:lnTo>
                    <a:pt x="226" y="20"/>
                  </a:lnTo>
                  <a:lnTo>
                    <a:pt x="196" y="32"/>
                  </a:lnTo>
                  <a:lnTo>
                    <a:pt x="166" y="48"/>
                  </a:lnTo>
                  <a:lnTo>
                    <a:pt x="140" y="66"/>
                  </a:lnTo>
                  <a:lnTo>
                    <a:pt x="114" y="86"/>
                  </a:lnTo>
                  <a:lnTo>
                    <a:pt x="92" y="110"/>
                  </a:lnTo>
                  <a:lnTo>
                    <a:pt x="70" y="136"/>
                  </a:lnTo>
                  <a:lnTo>
                    <a:pt x="52" y="164"/>
                  </a:lnTo>
                  <a:lnTo>
                    <a:pt x="36" y="192"/>
                  </a:lnTo>
                  <a:lnTo>
                    <a:pt x="22" y="224"/>
                  </a:lnTo>
                  <a:lnTo>
                    <a:pt x="12" y="256"/>
                  </a:lnTo>
                  <a:lnTo>
                    <a:pt x="4" y="290"/>
                  </a:lnTo>
                  <a:lnTo>
                    <a:pt x="0" y="324"/>
                  </a:lnTo>
                  <a:lnTo>
                    <a:pt x="0" y="360"/>
                  </a:lnTo>
                  <a:lnTo>
                    <a:pt x="0" y="360"/>
                  </a:lnTo>
                  <a:lnTo>
                    <a:pt x="2" y="396"/>
                  </a:lnTo>
                  <a:lnTo>
                    <a:pt x="8" y="430"/>
                  </a:lnTo>
                  <a:lnTo>
                    <a:pt x="18" y="462"/>
                  </a:lnTo>
                  <a:lnTo>
                    <a:pt x="30" y="494"/>
                  </a:lnTo>
                  <a:lnTo>
                    <a:pt x="44" y="524"/>
                  </a:lnTo>
                  <a:lnTo>
                    <a:pt x="62" y="552"/>
                  </a:lnTo>
                  <a:lnTo>
                    <a:pt x="82" y="578"/>
                  </a:lnTo>
                  <a:lnTo>
                    <a:pt x="104" y="602"/>
                  </a:lnTo>
                  <a:lnTo>
                    <a:pt x="130" y="624"/>
                  </a:lnTo>
                  <a:lnTo>
                    <a:pt x="156" y="644"/>
                  </a:lnTo>
                  <a:lnTo>
                    <a:pt x="184" y="660"/>
                  </a:lnTo>
                  <a:lnTo>
                    <a:pt x="214" y="674"/>
                  </a:lnTo>
                  <a:lnTo>
                    <a:pt x="244" y="684"/>
                  </a:lnTo>
                  <a:lnTo>
                    <a:pt x="276" y="692"/>
                  </a:lnTo>
                  <a:lnTo>
                    <a:pt x="310" y="696"/>
                  </a:lnTo>
                  <a:lnTo>
                    <a:pt x="344" y="698"/>
                  </a:lnTo>
                  <a:lnTo>
                    <a:pt x="344" y="698"/>
                  </a:lnTo>
                  <a:lnTo>
                    <a:pt x="378" y="694"/>
                  </a:lnTo>
                  <a:lnTo>
                    <a:pt x="410" y="688"/>
                  </a:lnTo>
                  <a:lnTo>
                    <a:pt x="442" y="678"/>
                  </a:lnTo>
                  <a:lnTo>
                    <a:pt x="472" y="666"/>
                  </a:lnTo>
                  <a:lnTo>
                    <a:pt x="502" y="650"/>
                  </a:lnTo>
                  <a:lnTo>
                    <a:pt x="528" y="632"/>
                  </a:lnTo>
                  <a:lnTo>
                    <a:pt x="554" y="610"/>
                  </a:lnTo>
                  <a:lnTo>
                    <a:pt x="576" y="588"/>
                  </a:lnTo>
                  <a:lnTo>
                    <a:pt x="598" y="562"/>
                  </a:lnTo>
                  <a:lnTo>
                    <a:pt x="616" y="534"/>
                  </a:lnTo>
                  <a:lnTo>
                    <a:pt x="632" y="504"/>
                  </a:lnTo>
                  <a:lnTo>
                    <a:pt x="646" y="474"/>
                  </a:lnTo>
                  <a:lnTo>
                    <a:pt x="656" y="442"/>
                  </a:lnTo>
                  <a:lnTo>
                    <a:pt x="664" y="408"/>
                  </a:lnTo>
                  <a:lnTo>
                    <a:pt x="668" y="374"/>
                  </a:lnTo>
                  <a:lnTo>
                    <a:pt x="668" y="338"/>
                  </a:lnTo>
                  <a:lnTo>
                    <a:pt x="668" y="338"/>
                  </a:lnTo>
                  <a:lnTo>
                    <a:pt x="666" y="302"/>
                  </a:lnTo>
                  <a:lnTo>
                    <a:pt x="660" y="268"/>
                  </a:lnTo>
                  <a:lnTo>
                    <a:pt x="650" y="234"/>
                  </a:lnTo>
                  <a:lnTo>
                    <a:pt x="638" y="202"/>
                  </a:lnTo>
                  <a:lnTo>
                    <a:pt x="624" y="174"/>
                  </a:lnTo>
                  <a:lnTo>
                    <a:pt x="606" y="144"/>
                  </a:lnTo>
                  <a:lnTo>
                    <a:pt x="586" y="118"/>
                  </a:lnTo>
                  <a:lnTo>
                    <a:pt x="564" y="94"/>
                  </a:lnTo>
                  <a:lnTo>
                    <a:pt x="540" y="72"/>
                  </a:lnTo>
                  <a:lnTo>
                    <a:pt x="512" y="54"/>
                  </a:lnTo>
                  <a:lnTo>
                    <a:pt x="484" y="36"/>
                  </a:lnTo>
                  <a:lnTo>
                    <a:pt x="456" y="24"/>
                  </a:lnTo>
                  <a:lnTo>
                    <a:pt x="424" y="12"/>
                  </a:lnTo>
                  <a:lnTo>
                    <a:pt x="392" y="4"/>
                  </a:lnTo>
                  <a:lnTo>
                    <a:pt x="358" y="0"/>
                  </a:lnTo>
                  <a:lnTo>
                    <a:pt x="324" y="0"/>
                  </a:lnTo>
                  <a:lnTo>
                    <a:pt x="324"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6"/>
            <p:cNvSpPr>
              <a:spLocks/>
            </p:cNvSpPr>
            <p:nvPr/>
          </p:nvSpPr>
          <p:spPr bwMode="auto">
            <a:xfrm>
              <a:off x="3583" y="3252"/>
              <a:ext cx="648" cy="672"/>
            </a:xfrm>
            <a:custGeom>
              <a:avLst/>
              <a:gdLst>
                <a:gd name="T0" fmla="*/ 312 w 648"/>
                <a:gd name="T1" fmla="*/ 0 h 672"/>
                <a:gd name="T2" fmla="*/ 248 w 648"/>
                <a:gd name="T3" fmla="*/ 8 h 672"/>
                <a:gd name="T4" fmla="*/ 188 w 648"/>
                <a:gd name="T5" fmla="*/ 30 h 672"/>
                <a:gd name="T6" fmla="*/ 134 w 648"/>
                <a:gd name="T7" fmla="*/ 64 h 672"/>
                <a:gd name="T8" fmla="*/ 86 w 648"/>
                <a:gd name="T9" fmla="*/ 106 h 672"/>
                <a:gd name="T10" fmla="*/ 48 w 648"/>
                <a:gd name="T11" fmla="*/ 158 h 672"/>
                <a:gd name="T12" fmla="*/ 20 w 648"/>
                <a:gd name="T13" fmla="*/ 216 h 672"/>
                <a:gd name="T14" fmla="*/ 4 w 648"/>
                <a:gd name="T15" fmla="*/ 280 h 672"/>
                <a:gd name="T16" fmla="*/ 0 w 648"/>
                <a:gd name="T17" fmla="*/ 348 h 672"/>
                <a:gd name="T18" fmla="*/ 2 w 648"/>
                <a:gd name="T19" fmla="*/ 382 h 672"/>
                <a:gd name="T20" fmla="*/ 18 w 648"/>
                <a:gd name="T21" fmla="*/ 448 h 672"/>
                <a:gd name="T22" fmla="*/ 44 w 648"/>
                <a:gd name="T23" fmla="*/ 506 h 672"/>
                <a:gd name="T24" fmla="*/ 80 w 648"/>
                <a:gd name="T25" fmla="*/ 560 h 672"/>
                <a:gd name="T26" fmla="*/ 126 w 648"/>
                <a:gd name="T27" fmla="*/ 604 h 672"/>
                <a:gd name="T28" fmla="*/ 178 w 648"/>
                <a:gd name="T29" fmla="*/ 638 h 672"/>
                <a:gd name="T30" fmla="*/ 238 w 648"/>
                <a:gd name="T31" fmla="*/ 660 h 672"/>
                <a:gd name="T32" fmla="*/ 300 w 648"/>
                <a:gd name="T33" fmla="*/ 672 h 672"/>
                <a:gd name="T34" fmla="*/ 334 w 648"/>
                <a:gd name="T35" fmla="*/ 672 h 672"/>
                <a:gd name="T36" fmla="*/ 398 w 648"/>
                <a:gd name="T37" fmla="*/ 662 h 672"/>
                <a:gd name="T38" fmla="*/ 458 w 648"/>
                <a:gd name="T39" fmla="*/ 640 h 672"/>
                <a:gd name="T40" fmla="*/ 512 w 648"/>
                <a:gd name="T41" fmla="*/ 608 h 672"/>
                <a:gd name="T42" fmla="*/ 560 w 648"/>
                <a:gd name="T43" fmla="*/ 564 h 672"/>
                <a:gd name="T44" fmla="*/ 598 w 648"/>
                <a:gd name="T45" fmla="*/ 514 h 672"/>
                <a:gd name="T46" fmla="*/ 626 w 648"/>
                <a:gd name="T47" fmla="*/ 454 h 672"/>
                <a:gd name="T48" fmla="*/ 642 w 648"/>
                <a:gd name="T49" fmla="*/ 390 h 672"/>
                <a:gd name="T50" fmla="*/ 648 w 648"/>
                <a:gd name="T51" fmla="*/ 322 h 672"/>
                <a:gd name="T52" fmla="*/ 644 w 648"/>
                <a:gd name="T53" fmla="*/ 288 h 672"/>
                <a:gd name="T54" fmla="*/ 630 w 648"/>
                <a:gd name="T55" fmla="*/ 224 h 672"/>
                <a:gd name="T56" fmla="*/ 602 w 648"/>
                <a:gd name="T57" fmla="*/ 164 h 672"/>
                <a:gd name="T58" fmla="*/ 566 w 648"/>
                <a:gd name="T59" fmla="*/ 112 h 672"/>
                <a:gd name="T60" fmla="*/ 520 w 648"/>
                <a:gd name="T61" fmla="*/ 68 h 672"/>
                <a:gd name="T62" fmla="*/ 468 w 648"/>
                <a:gd name="T63" fmla="*/ 34 h 672"/>
                <a:gd name="T64" fmla="*/ 408 w 648"/>
                <a:gd name="T65" fmla="*/ 10 h 672"/>
                <a:gd name="T66" fmla="*/ 346 w 648"/>
                <a:gd name="T67" fmla="*/ 0 h 672"/>
                <a:gd name="T68" fmla="*/ 312 w 648"/>
                <a:gd name="T6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8" h="672">
                  <a:moveTo>
                    <a:pt x="312" y="0"/>
                  </a:moveTo>
                  <a:lnTo>
                    <a:pt x="312" y="0"/>
                  </a:lnTo>
                  <a:lnTo>
                    <a:pt x="280" y="2"/>
                  </a:lnTo>
                  <a:lnTo>
                    <a:pt x="248" y="8"/>
                  </a:lnTo>
                  <a:lnTo>
                    <a:pt x="216" y="18"/>
                  </a:lnTo>
                  <a:lnTo>
                    <a:pt x="188" y="30"/>
                  </a:lnTo>
                  <a:lnTo>
                    <a:pt x="160" y="46"/>
                  </a:lnTo>
                  <a:lnTo>
                    <a:pt x="134" y="64"/>
                  </a:lnTo>
                  <a:lnTo>
                    <a:pt x="108" y="84"/>
                  </a:lnTo>
                  <a:lnTo>
                    <a:pt x="86" y="106"/>
                  </a:lnTo>
                  <a:lnTo>
                    <a:pt x="66" y="132"/>
                  </a:lnTo>
                  <a:lnTo>
                    <a:pt x="48" y="158"/>
                  </a:lnTo>
                  <a:lnTo>
                    <a:pt x="34" y="186"/>
                  </a:lnTo>
                  <a:lnTo>
                    <a:pt x="20" y="216"/>
                  </a:lnTo>
                  <a:lnTo>
                    <a:pt x="10" y="248"/>
                  </a:lnTo>
                  <a:lnTo>
                    <a:pt x="4" y="280"/>
                  </a:lnTo>
                  <a:lnTo>
                    <a:pt x="0" y="314"/>
                  </a:lnTo>
                  <a:lnTo>
                    <a:pt x="0" y="348"/>
                  </a:lnTo>
                  <a:lnTo>
                    <a:pt x="0" y="348"/>
                  </a:lnTo>
                  <a:lnTo>
                    <a:pt x="2" y="382"/>
                  </a:lnTo>
                  <a:lnTo>
                    <a:pt x="8" y="416"/>
                  </a:lnTo>
                  <a:lnTo>
                    <a:pt x="18" y="448"/>
                  </a:lnTo>
                  <a:lnTo>
                    <a:pt x="28" y="478"/>
                  </a:lnTo>
                  <a:lnTo>
                    <a:pt x="44" y="506"/>
                  </a:lnTo>
                  <a:lnTo>
                    <a:pt x="60" y="534"/>
                  </a:lnTo>
                  <a:lnTo>
                    <a:pt x="80" y="560"/>
                  </a:lnTo>
                  <a:lnTo>
                    <a:pt x="102" y="582"/>
                  </a:lnTo>
                  <a:lnTo>
                    <a:pt x="126" y="604"/>
                  </a:lnTo>
                  <a:lnTo>
                    <a:pt x="152" y="622"/>
                  </a:lnTo>
                  <a:lnTo>
                    <a:pt x="178" y="638"/>
                  </a:lnTo>
                  <a:lnTo>
                    <a:pt x="208" y="650"/>
                  </a:lnTo>
                  <a:lnTo>
                    <a:pt x="238" y="660"/>
                  </a:lnTo>
                  <a:lnTo>
                    <a:pt x="268" y="668"/>
                  </a:lnTo>
                  <a:lnTo>
                    <a:pt x="300" y="672"/>
                  </a:lnTo>
                  <a:lnTo>
                    <a:pt x="334" y="672"/>
                  </a:lnTo>
                  <a:lnTo>
                    <a:pt x="334" y="672"/>
                  </a:lnTo>
                  <a:lnTo>
                    <a:pt x="366" y="670"/>
                  </a:lnTo>
                  <a:lnTo>
                    <a:pt x="398" y="662"/>
                  </a:lnTo>
                  <a:lnTo>
                    <a:pt x="430" y="654"/>
                  </a:lnTo>
                  <a:lnTo>
                    <a:pt x="458" y="640"/>
                  </a:lnTo>
                  <a:lnTo>
                    <a:pt x="486" y="626"/>
                  </a:lnTo>
                  <a:lnTo>
                    <a:pt x="512" y="608"/>
                  </a:lnTo>
                  <a:lnTo>
                    <a:pt x="538" y="588"/>
                  </a:lnTo>
                  <a:lnTo>
                    <a:pt x="560" y="564"/>
                  </a:lnTo>
                  <a:lnTo>
                    <a:pt x="580" y="540"/>
                  </a:lnTo>
                  <a:lnTo>
                    <a:pt x="598" y="514"/>
                  </a:lnTo>
                  <a:lnTo>
                    <a:pt x="614" y="484"/>
                  </a:lnTo>
                  <a:lnTo>
                    <a:pt x="626" y="454"/>
                  </a:lnTo>
                  <a:lnTo>
                    <a:pt x="636" y="424"/>
                  </a:lnTo>
                  <a:lnTo>
                    <a:pt x="642" y="390"/>
                  </a:lnTo>
                  <a:lnTo>
                    <a:pt x="646" y="358"/>
                  </a:lnTo>
                  <a:lnTo>
                    <a:pt x="648" y="322"/>
                  </a:lnTo>
                  <a:lnTo>
                    <a:pt x="648" y="322"/>
                  </a:lnTo>
                  <a:lnTo>
                    <a:pt x="644" y="288"/>
                  </a:lnTo>
                  <a:lnTo>
                    <a:pt x="638" y="256"/>
                  </a:lnTo>
                  <a:lnTo>
                    <a:pt x="630" y="224"/>
                  </a:lnTo>
                  <a:lnTo>
                    <a:pt x="618" y="194"/>
                  </a:lnTo>
                  <a:lnTo>
                    <a:pt x="602" y="164"/>
                  </a:lnTo>
                  <a:lnTo>
                    <a:pt x="586" y="138"/>
                  </a:lnTo>
                  <a:lnTo>
                    <a:pt x="566" y="112"/>
                  </a:lnTo>
                  <a:lnTo>
                    <a:pt x="544" y="88"/>
                  </a:lnTo>
                  <a:lnTo>
                    <a:pt x="520" y="68"/>
                  </a:lnTo>
                  <a:lnTo>
                    <a:pt x="496" y="50"/>
                  </a:lnTo>
                  <a:lnTo>
                    <a:pt x="468" y="34"/>
                  </a:lnTo>
                  <a:lnTo>
                    <a:pt x="438" y="20"/>
                  </a:lnTo>
                  <a:lnTo>
                    <a:pt x="408" y="10"/>
                  </a:lnTo>
                  <a:lnTo>
                    <a:pt x="378" y="4"/>
                  </a:lnTo>
                  <a:lnTo>
                    <a:pt x="346" y="0"/>
                  </a:lnTo>
                  <a:lnTo>
                    <a:pt x="312" y="0"/>
                  </a:lnTo>
                  <a:lnTo>
                    <a:pt x="312"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47"/>
            <p:cNvSpPr>
              <a:spLocks/>
            </p:cNvSpPr>
            <p:nvPr/>
          </p:nvSpPr>
          <p:spPr bwMode="auto">
            <a:xfrm>
              <a:off x="3595" y="3258"/>
              <a:ext cx="628" cy="648"/>
            </a:xfrm>
            <a:custGeom>
              <a:avLst/>
              <a:gdLst>
                <a:gd name="T0" fmla="*/ 302 w 628"/>
                <a:gd name="T1" fmla="*/ 0 h 648"/>
                <a:gd name="T2" fmla="*/ 240 w 628"/>
                <a:gd name="T3" fmla="*/ 10 h 648"/>
                <a:gd name="T4" fmla="*/ 180 w 628"/>
                <a:gd name="T5" fmla="*/ 32 h 648"/>
                <a:gd name="T6" fmla="*/ 128 w 628"/>
                <a:gd name="T7" fmla="*/ 64 h 648"/>
                <a:gd name="T8" fmla="*/ 84 w 628"/>
                <a:gd name="T9" fmla="*/ 106 h 648"/>
                <a:gd name="T10" fmla="*/ 48 w 628"/>
                <a:gd name="T11" fmla="*/ 156 h 648"/>
                <a:gd name="T12" fmla="*/ 20 w 628"/>
                <a:gd name="T13" fmla="*/ 212 h 648"/>
                <a:gd name="T14" fmla="*/ 4 w 628"/>
                <a:gd name="T15" fmla="*/ 274 h 648"/>
                <a:gd name="T16" fmla="*/ 0 w 628"/>
                <a:gd name="T17" fmla="*/ 338 h 648"/>
                <a:gd name="T18" fmla="*/ 4 w 628"/>
                <a:gd name="T19" fmla="*/ 372 h 648"/>
                <a:gd name="T20" fmla="*/ 18 w 628"/>
                <a:gd name="T21" fmla="*/ 434 h 648"/>
                <a:gd name="T22" fmla="*/ 44 w 628"/>
                <a:gd name="T23" fmla="*/ 492 h 648"/>
                <a:gd name="T24" fmla="*/ 80 w 628"/>
                <a:gd name="T25" fmla="*/ 542 h 648"/>
                <a:gd name="T26" fmla="*/ 124 w 628"/>
                <a:gd name="T27" fmla="*/ 584 h 648"/>
                <a:gd name="T28" fmla="*/ 176 w 628"/>
                <a:gd name="T29" fmla="*/ 616 h 648"/>
                <a:gd name="T30" fmla="*/ 232 w 628"/>
                <a:gd name="T31" fmla="*/ 638 h 648"/>
                <a:gd name="T32" fmla="*/ 294 w 628"/>
                <a:gd name="T33" fmla="*/ 648 h 648"/>
                <a:gd name="T34" fmla="*/ 326 w 628"/>
                <a:gd name="T35" fmla="*/ 648 h 648"/>
                <a:gd name="T36" fmla="*/ 390 w 628"/>
                <a:gd name="T37" fmla="*/ 640 h 648"/>
                <a:gd name="T38" fmla="*/ 448 w 628"/>
                <a:gd name="T39" fmla="*/ 618 h 648"/>
                <a:gd name="T40" fmla="*/ 500 w 628"/>
                <a:gd name="T41" fmla="*/ 586 h 648"/>
                <a:gd name="T42" fmla="*/ 544 w 628"/>
                <a:gd name="T43" fmla="*/ 544 h 648"/>
                <a:gd name="T44" fmla="*/ 580 w 628"/>
                <a:gd name="T45" fmla="*/ 494 h 648"/>
                <a:gd name="T46" fmla="*/ 608 w 628"/>
                <a:gd name="T47" fmla="*/ 438 h 648"/>
                <a:gd name="T48" fmla="*/ 624 w 628"/>
                <a:gd name="T49" fmla="*/ 376 h 648"/>
                <a:gd name="T50" fmla="*/ 628 w 628"/>
                <a:gd name="T51" fmla="*/ 310 h 648"/>
                <a:gd name="T52" fmla="*/ 624 w 628"/>
                <a:gd name="T53" fmla="*/ 278 h 648"/>
                <a:gd name="T54" fmla="*/ 610 w 628"/>
                <a:gd name="T55" fmla="*/ 214 h 648"/>
                <a:gd name="T56" fmla="*/ 584 w 628"/>
                <a:gd name="T57" fmla="*/ 158 h 648"/>
                <a:gd name="T58" fmla="*/ 548 w 628"/>
                <a:gd name="T59" fmla="*/ 108 h 648"/>
                <a:gd name="T60" fmla="*/ 504 w 628"/>
                <a:gd name="T61" fmla="*/ 66 h 648"/>
                <a:gd name="T62" fmla="*/ 452 w 628"/>
                <a:gd name="T63" fmla="*/ 32 h 648"/>
                <a:gd name="T64" fmla="*/ 396 w 628"/>
                <a:gd name="T65" fmla="*/ 10 h 648"/>
                <a:gd name="T66" fmla="*/ 334 w 628"/>
                <a:gd name="T67" fmla="*/ 0 h 648"/>
                <a:gd name="T68" fmla="*/ 302 w 628"/>
                <a:gd name="T69"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8" h="648">
                  <a:moveTo>
                    <a:pt x="302" y="0"/>
                  </a:moveTo>
                  <a:lnTo>
                    <a:pt x="302" y="0"/>
                  </a:lnTo>
                  <a:lnTo>
                    <a:pt x="270" y="4"/>
                  </a:lnTo>
                  <a:lnTo>
                    <a:pt x="240" y="10"/>
                  </a:lnTo>
                  <a:lnTo>
                    <a:pt x="210" y="20"/>
                  </a:lnTo>
                  <a:lnTo>
                    <a:pt x="180" y="32"/>
                  </a:lnTo>
                  <a:lnTo>
                    <a:pt x="154" y="46"/>
                  </a:lnTo>
                  <a:lnTo>
                    <a:pt x="128" y="64"/>
                  </a:lnTo>
                  <a:lnTo>
                    <a:pt x="106" y="84"/>
                  </a:lnTo>
                  <a:lnTo>
                    <a:pt x="84" y="106"/>
                  </a:lnTo>
                  <a:lnTo>
                    <a:pt x="64" y="130"/>
                  </a:lnTo>
                  <a:lnTo>
                    <a:pt x="48" y="156"/>
                  </a:lnTo>
                  <a:lnTo>
                    <a:pt x="32" y="182"/>
                  </a:lnTo>
                  <a:lnTo>
                    <a:pt x="20" y="212"/>
                  </a:lnTo>
                  <a:lnTo>
                    <a:pt x="10" y="242"/>
                  </a:lnTo>
                  <a:lnTo>
                    <a:pt x="4" y="274"/>
                  </a:lnTo>
                  <a:lnTo>
                    <a:pt x="0" y="306"/>
                  </a:lnTo>
                  <a:lnTo>
                    <a:pt x="0" y="338"/>
                  </a:lnTo>
                  <a:lnTo>
                    <a:pt x="0" y="338"/>
                  </a:lnTo>
                  <a:lnTo>
                    <a:pt x="4" y="372"/>
                  </a:lnTo>
                  <a:lnTo>
                    <a:pt x="10" y="404"/>
                  </a:lnTo>
                  <a:lnTo>
                    <a:pt x="18" y="434"/>
                  </a:lnTo>
                  <a:lnTo>
                    <a:pt x="30" y="464"/>
                  </a:lnTo>
                  <a:lnTo>
                    <a:pt x="44" y="492"/>
                  </a:lnTo>
                  <a:lnTo>
                    <a:pt x="60" y="518"/>
                  </a:lnTo>
                  <a:lnTo>
                    <a:pt x="80" y="542"/>
                  </a:lnTo>
                  <a:lnTo>
                    <a:pt x="102" y="564"/>
                  </a:lnTo>
                  <a:lnTo>
                    <a:pt x="124" y="584"/>
                  </a:lnTo>
                  <a:lnTo>
                    <a:pt x="150" y="602"/>
                  </a:lnTo>
                  <a:lnTo>
                    <a:pt x="176" y="616"/>
                  </a:lnTo>
                  <a:lnTo>
                    <a:pt x="204" y="628"/>
                  </a:lnTo>
                  <a:lnTo>
                    <a:pt x="232" y="638"/>
                  </a:lnTo>
                  <a:lnTo>
                    <a:pt x="262" y="646"/>
                  </a:lnTo>
                  <a:lnTo>
                    <a:pt x="294" y="648"/>
                  </a:lnTo>
                  <a:lnTo>
                    <a:pt x="326" y="648"/>
                  </a:lnTo>
                  <a:lnTo>
                    <a:pt x="326" y="648"/>
                  </a:lnTo>
                  <a:lnTo>
                    <a:pt x="358" y="646"/>
                  </a:lnTo>
                  <a:lnTo>
                    <a:pt x="390" y="640"/>
                  </a:lnTo>
                  <a:lnTo>
                    <a:pt x="418" y="630"/>
                  </a:lnTo>
                  <a:lnTo>
                    <a:pt x="448" y="618"/>
                  </a:lnTo>
                  <a:lnTo>
                    <a:pt x="474" y="602"/>
                  </a:lnTo>
                  <a:lnTo>
                    <a:pt x="500" y="586"/>
                  </a:lnTo>
                  <a:lnTo>
                    <a:pt x="522" y="566"/>
                  </a:lnTo>
                  <a:lnTo>
                    <a:pt x="544" y="544"/>
                  </a:lnTo>
                  <a:lnTo>
                    <a:pt x="564" y="520"/>
                  </a:lnTo>
                  <a:lnTo>
                    <a:pt x="580" y="494"/>
                  </a:lnTo>
                  <a:lnTo>
                    <a:pt x="596" y="466"/>
                  </a:lnTo>
                  <a:lnTo>
                    <a:pt x="608" y="438"/>
                  </a:lnTo>
                  <a:lnTo>
                    <a:pt x="618" y="408"/>
                  </a:lnTo>
                  <a:lnTo>
                    <a:pt x="624" y="376"/>
                  </a:lnTo>
                  <a:lnTo>
                    <a:pt x="628" y="344"/>
                  </a:lnTo>
                  <a:lnTo>
                    <a:pt x="628" y="310"/>
                  </a:lnTo>
                  <a:lnTo>
                    <a:pt x="628" y="310"/>
                  </a:lnTo>
                  <a:lnTo>
                    <a:pt x="624" y="278"/>
                  </a:lnTo>
                  <a:lnTo>
                    <a:pt x="618" y="246"/>
                  </a:lnTo>
                  <a:lnTo>
                    <a:pt x="610" y="214"/>
                  </a:lnTo>
                  <a:lnTo>
                    <a:pt x="598" y="186"/>
                  </a:lnTo>
                  <a:lnTo>
                    <a:pt x="584" y="158"/>
                  </a:lnTo>
                  <a:lnTo>
                    <a:pt x="568" y="132"/>
                  </a:lnTo>
                  <a:lnTo>
                    <a:pt x="548" y="108"/>
                  </a:lnTo>
                  <a:lnTo>
                    <a:pt x="528" y="86"/>
                  </a:lnTo>
                  <a:lnTo>
                    <a:pt x="504" y="66"/>
                  </a:lnTo>
                  <a:lnTo>
                    <a:pt x="480" y="48"/>
                  </a:lnTo>
                  <a:lnTo>
                    <a:pt x="452" y="32"/>
                  </a:lnTo>
                  <a:lnTo>
                    <a:pt x="424" y="20"/>
                  </a:lnTo>
                  <a:lnTo>
                    <a:pt x="396" y="10"/>
                  </a:lnTo>
                  <a:lnTo>
                    <a:pt x="366" y="4"/>
                  </a:lnTo>
                  <a:lnTo>
                    <a:pt x="334" y="0"/>
                  </a:lnTo>
                  <a:lnTo>
                    <a:pt x="302" y="0"/>
                  </a:lnTo>
                  <a:lnTo>
                    <a:pt x="30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48"/>
            <p:cNvSpPr>
              <a:spLocks/>
            </p:cNvSpPr>
            <p:nvPr/>
          </p:nvSpPr>
          <p:spPr bwMode="auto">
            <a:xfrm>
              <a:off x="3609" y="3266"/>
              <a:ext cx="606" cy="624"/>
            </a:xfrm>
            <a:custGeom>
              <a:avLst/>
              <a:gdLst>
                <a:gd name="T0" fmla="*/ 290 w 606"/>
                <a:gd name="T1" fmla="*/ 0 h 624"/>
                <a:gd name="T2" fmla="*/ 228 w 606"/>
                <a:gd name="T3" fmla="*/ 8 h 624"/>
                <a:gd name="T4" fmla="*/ 172 w 606"/>
                <a:gd name="T5" fmla="*/ 30 h 624"/>
                <a:gd name="T6" fmla="*/ 122 w 606"/>
                <a:gd name="T7" fmla="*/ 62 h 624"/>
                <a:gd name="T8" fmla="*/ 80 w 606"/>
                <a:gd name="T9" fmla="*/ 102 h 624"/>
                <a:gd name="T10" fmla="*/ 44 w 606"/>
                <a:gd name="T11" fmla="*/ 150 h 624"/>
                <a:gd name="T12" fmla="*/ 18 w 606"/>
                <a:gd name="T13" fmla="*/ 204 h 624"/>
                <a:gd name="T14" fmla="*/ 4 w 606"/>
                <a:gd name="T15" fmla="*/ 264 h 624"/>
                <a:gd name="T16" fmla="*/ 0 w 606"/>
                <a:gd name="T17" fmla="*/ 328 h 624"/>
                <a:gd name="T18" fmla="*/ 2 w 606"/>
                <a:gd name="T19" fmla="*/ 360 h 624"/>
                <a:gd name="T20" fmla="*/ 18 w 606"/>
                <a:gd name="T21" fmla="*/ 420 h 624"/>
                <a:gd name="T22" fmla="*/ 42 w 606"/>
                <a:gd name="T23" fmla="*/ 474 h 624"/>
                <a:gd name="T24" fmla="*/ 78 w 606"/>
                <a:gd name="T25" fmla="*/ 522 h 624"/>
                <a:gd name="T26" fmla="*/ 120 w 606"/>
                <a:gd name="T27" fmla="*/ 562 h 624"/>
                <a:gd name="T28" fmla="*/ 170 w 606"/>
                <a:gd name="T29" fmla="*/ 594 h 624"/>
                <a:gd name="T30" fmla="*/ 226 w 606"/>
                <a:gd name="T31" fmla="*/ 614 h 624"/>
                <a:gd name="T32" fmla="*/ 286 w 606"/>
                <a:gd name="T33" fmla="*/ 624 h 624"/>
                <a:gd name="T34" fmla="*/ 316 w 606"/>
                <a:gd name="T35" fmla="*/ 624 h 624"/>
                <a:gd name="T36" fmla="*/ 378 w 606"/>
                <a:gd name="T37" fmla="*/ 614 h 624"/>
                <a:gd name="T38" fmla="*/ 434 w 606"/>
                <a:gd name="T39" fmla="*/ 592 h 624"/>
                <a:gd name="T40" fmla="*/ 484 w 606"/>
                <a:gd name="T41" fmla="*/ 562 h 624"/>
                <a:gd name="T42" fmla="*/ 528 w 606"/>
                <a:gd name="T43" fmla="*/ 520 h 624"/>
                <a:gd name="T44" fmla="*/ 562 w 606"/>
                <a:gd name="T45" fmla="*/ 472 h 624"/>
                <a:gd name="T46" fmla="*/ 588 w 606"/>
                <a:gd name="T47" fmla="*/ 418 h 624"/>
                <a:gd name="T48" fmla="*/ 604 w 606"/>
                <a:gd name="T49" fmla="*/ 358 h 624"/>
                <a:gd name="T50" fmla="*/ 606 w 606"/>
                <a:gd name="T51" fmla="*/ 296 h 624"/>
                <a:gd name="T52" fmla="*/ 604 w 606"/>
                <a:gd name="T53" fmla="*/ 264 h 624"/>
                <a:gd name="T54" fmla="*/ 588 w 606"/>
                <a:gd name="T55" fmla="*/ 204 h 624"/>
                <a:gd name="T56" fmla="*/ 564 w 606"/>
                <a:gd name="T57" fmla="*/ 150 h 624"/>
                <a:gd name="T58" fmla="*/ 528 w 606"/>
                <a:gd name="T59" fmla="*/ 102 h 624"/>
                <a:gd name="T60" fmla="*/ 486 w 606"/>
                <a:gd name="T61" fmla="*/ 60 h 624"/>
                <a:gd name="T62" fmla="*/ 436 w 606"/>
                <a:gd name="T63" fmla="*/ 30 h 624"/>
                <a:gd name="T64" fmla="*/ 380 w 606"/>
                <a:gd name="T65" fmla="*/ 8 h 624"/>
                <a:gd name="T66" fmla="*/ 320 w 606"/>
                <a:gd name="T67" fmla="*/ 0 h 624"/>
                <a:gd name="T68" fmla="*/ 290 w 606"/>
                <a:gd name="T6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6" h="624">
                  <a:moveTo>
                    <a:pt x="290" y="0"/>
                  </a:moveTo>
                  <a:lnTo>
                    <a:pt x="290" y="0"/>
                  </a:lnTo>
                  <a:lnTo>
                    <a:pt x="258" y="2"/>
                  </a:lnTo>
                  <a:lnTo>
                    <a:pt x="228" y="8"/>
                  </a:lnTo>
                  <a:lnTo>
                    <a:pt x="200" y="18"/>
                  </a:lnTo>
                  <a:lnTo>
                    <a:pt x="172" y="30"/>
                  </a:lnTo>
                  <a:lnTo>
                    <a:pt x="146" y="44"/>
                  </a:lnTo>
                  <a:lnTo>
                    <a:pt x="122" y="62"/>
                  </a:lnTo>
                  <a:lnTo>
                    <a:pt x="100" y="80"/>
                  </a:lnTo>
                  <a:lnTo>
                    <a:pt x="80" y="102"/>
                  </a:lnTo>
                  <a:lnTo>
                    <a:pt x="60" y="126"/>
                  </a:lnTo>
                  <a:lnTo>
                    <a:pt x="44" y="150"/>
                  </a:lnTo>
                  <a:lnTo>
                    <a:pt x="30" y="176"/>
                  </a:lnTo>
                  <a:lnTo>
                    <a:pt x="18" y="204"/>
                  </a:lnTo>
                  <a:lnTo>
                    <a:pt x="10" y="234"/>
                  </a:lnTo>
                  <a:lnTo>
                    <a:pt x="4" y="264"/>
                  </a:lnTo>
                  <a:lnTo>
                    <a:pt x="0" y="296"/>
                  </a:lnTo>
                  <a:lnTo>
                    <a:pt x="0" y="328"/>
                  </a:lnTo>
                  <a:lnTo>
                    <a:pt x="0" y="328"/>
                  </a:lnTo>
                  <a:lnTo>
                    <a:pt x="2" y="360"/>
                  </a:lnTo>
                  <a:lnTo>
                    <a:pt x="8" y="390"/>
                  </a:lnTo>
                  <a:lnTo>
                    <a:pt x="18" y="420"/>
                  </a:lnTo>
                  <a:lnTo>
                    <a:pt x="28" y="448"/>
                  </a:lnTo>
                  <a:lnTo>
                    <a:pt x="42" y="474"/>
                  </a:lnTo>
                  <a:lnTo>
                    <a:pt x="60" y="498"/>
                  </a:lnTo>
                  <a:lnTo>
                    <a:pt x="78" y="522"/>
                  </a:lnTo>
                  <a:lnTo>
                    <a:pt x="98" y="544"/>
                  </a:lnTo>
                  <a:lnTo>
                    <a:pt x="120" y="562"/>
                  </a:lnTo>
                  <a:lnTo>
                    <a:pt x="144" y="580"/>
                  </a:lnTo>
                  <a:lnTo>
                    <a:pt x="170" y="594"/>
                  </a:lnTo>
                  <a:lnTo>
                    <a:pt x="198" y="606"/>
                  </a:lnTo>
                  <a:lnTo>
                    <a:pt x="226" y="614"/>
                  </a:lnTo>
                  <a:lnTo>
                    <a:pt x="256" y="620"/>
                  </a:lnTo>
                  <a:lnTo>
                    <a:pt x="286" y="624"/>
                  </a:lnTo>
                  <a:lnTo>
                    <a:pt x="316" y="624"/>
                  </a:lnTo>
                  <a:lnTo>
                    <a:pt x="316" y="624"/>
                  </a:lnTo>
                  <a:lnTo>
                    <a:pt x="348" y="620"/>
                  </a:lnTo>
                  <a:lnTo>
                    <a:pt x="378" y="614"/>
                  </a:lnTo>
                  <a:lnTo>
                    <a:pt x="406" y="604"/>
                  </a:lnTo>
                  <a:lnTo>
                    <a:pt x="434" y="592"/>
                  </a:lnTo>
                  <a:lnTo>
                    <a:pt x="460" y="578"/>
                  </a:lnTo>
                  <a:lnTo>
                    <a:pt x="484" y="562"/>
                  </a:lnTo>
                  <a:lnTo>
                    <a:pt x="506" y="542"/>
                  </a:lnTo>
                  <a:lnTo>
                    <a:pt x="528" y="520"/>
                  </a:lnTo>
                  <a:lnTo>
                    <a:pt x="546" y="498"/>
                  </a:lnTo>
                  <a:lnTo>
                    <a:pt x="562" y="472"/>
                  </a:lnTo>
                  <a:lnTo>
                    <a:pt x="576" y="446"/>
                  </a:lnTo>
                  <a:lnTo>
                    <a:pt x="588" y="418"/>
                  </a:lnTo>
                  <a:lnTo>
                    <a:pt x="596" y="390"/>
                  </a:lnTo>
                  <a:lnTo>
                    <a:pt x="604" y="358"/>
                  </a:lnTo>
                  <a:lnTo>
                    <a:pt x="606" y="328"/>
                  </a:lnTo>
                  <a:lnTo>
                    <a:pt x="606" y="296"/>
                  </a:lnTo>
                  <a:lnTo>
                    <a:pt x="606" y="296"/>
                  </a:lnTo>
                  <a:lnTo>
                    <a:pt x="604" y="264"/>
                  </a:lnTo>
                  <a:lnTo>
                    <a:pt x="598" y="234"/>
                  </a:lnTo>
                  <a:lnTo>
                    <a:pt x="588" y="204"/>
                  </a:lnTo>
                  <a:lnTo>
                    <a:pt x="578" y="176"/>
                  </a:lnTo>
                  <a:lnTo>
                    <a:pt x="564" y="150"/>
                  </a:lnTo>
                  <a:lnTo>
                    <a:pt x="548" y="124"/>
                  </a:lnTo>
                  <a:lnTo>
                    <a:pt x="528" y="102"/>
                  </a:lnTo>
                  <a:lnTo>
                    <a:pt x="508" y="80"/>
                  </a:lnTo>
                  <a:lnTo>
                    <a:pt x="486" y="60"/>
                  </a:lnTo>
                  <a:lnTo>
                    <a:pt x="462" y="44"/>
                  </a:lnTo>
                  <a:lnTo>
                    <a:pt x="436" y="30"/>
                  </a:lnTo>
                  <a:lnTo>
                    <a:pt x="408" y="18"/>
                  </a:lnTo>
                  <a:lnTo>
                    <a:pt x="380" y="8"/>
                  </a:lnTo>
                  <a:lnTo>
                    <a:pt x="350" y="2"/>
                  </a:lnTo>
                  <a:lnTo>
                    <a:pt x="320" y="0"/>
                  </a:lnTo>
                  <a:lnTo>
                    <a:pt x="290" y="0"/>
                  </a:lnTo>
                  <a:lnTo>
                    <a:pt x="290"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49"/>
            <p:cNvSpPr>
              <a:spLocks/>
            </p:cNvSpPr>
            <p:nvPr/>
          </p:nvSpPr>
          <p:spPr bwMode="auto">
            <a:xfrm>
              <a:off x="3621" y="3272"/>
              <a:ext cx="588" cy="600"/>
            </a:xfrm>
            <a:custGeom>
              <a:avLst/>
              <a:gdLst>
                <a:gd name="T0" fmla="*/ 280 w 588"/>
                <a:gd name="T1" fmla="*/ 0 h 600"/>
                <a:gd name="T2" fmla="*/ 220 w 588"/>
                <a:gd name="T3" fmla="*/ 10 h 600"/>
                <a:gd name="T4" fmla="*/ 166 w 588"/>
                <a:gd name="T5" fmla="*/ 30 h 600"/>
                <a:gd name="T6" fmla="*/ 118 w 588"/>
                <a:gd name="T7" fmla="*/ 62 h 600"/>
                <a:gd name="T8" fmla="*/ 76 w 588"/>
                <a:gd name="T9" fmla="*/ 100 h 600"/>
                <a:gd name="T10" fmla="*/ 42 w 588"/>
                <a:gd name="T11" fmla="*/ 148 h 600"/>
                <a:gd name="T12" fmla="*/ 18 w 588"/>
                <a:gd name="T13" fmla="*/ 200 h 600"/>
                <a:gd name="T14" fmla="*/ 4 w 588"/>
                <a:gd name="T15" fmla="*/ 258 h 600"/>
                <a:gd name="T16" fmla="*/ 0 w 588"/>
                <a:gd name="T17" fmla="*/ 318 h 600"/>
                <a:gd name="T18" fmla="*/ 4 w 588"/>
                <a:gd name="T19" fmla="*/ 348 h 600"/>
                <a:gd name="T20" fmla="*/ 18 w 588"/>
                <a:gd name="T21" fmla="*/ 406 h 600"/>
                <a:gd name="T22" fmla="*/ 44 w 588"/>
                <a:gd name="T23" fmla="*/ 458 h 600"/>
                <a:gd name="T24" fmla="*/ 78 w 588"/>
                <a:gd name="T25" fmla="*/ 504 h 600"/>
                <a:gd name="T26" fmla="*/ 120 w 588"/>
                <a:gd name="T27" fmla="*/ 542 h 600"/>
                <a:gd name="T28" fmla="*/ 168 w 588"/>
                <a:gd name="T29" fmla="*/ 572 h 600"/>
                <a:gd name="T30" fmla="*/ 222 w 588"/>
                <a:gd name="T31" fmla="*/ 592 h 600"/>
                <a:gd name="T32" fmla="*/ 280 w 588"/>
                <a:gd name="T33" fmla="*/ 600 h 600"/>
                <a:gd name="T34" fmla="*/ 310 w 588"/>
                <a:gd name="T35" fmla="*/ 600 h 600"/>
                <a:gd name="T36" fmla="*/ 368 w 588"/>
                <a:gd name="T37" fmla="*/ 590 h 600"/>
                <a:gd name="T38" fmla="*/ 422 w 588"/>
                <a:gd name="T39" fmla="*/ 570 h 600"/>
                <a:gd name="T40" fmla="*/ 470 w 588"/>
                <a:gd name="T41" fmla="*/ 540 h 600"/>
                <a:gd name="T42" fmla="*/ 512 w 588"/>
                <a:gd name="T43" fmla="*/ 500 h 600"/>
                <a:gd name="T44" fmla="*/ 546 w 588"/>
                <a:gd name="T45" fmla="*/ 454 h 600"/>
                <a:gd name="T46" fmla="*/ 570 w 588"/>
                <a:gd name="T47" fmla="*/ 402 h 600"/>
                <a:gd name="T48" fmla="*/ 584 w 588"/>
                <a:gd name="T49" fmla="*/ 344 h 600"/>
                <a:gd name="T50" fmla="*/ 588 w 588"/>
                <a:gd name="T51" fmla="*/ 284 h 600"/>
                <a:gd name="T52" fmla="*/ 584 w 588"/>
                <a:gd name="T53" fmla="*/ 252 h 600"/>
                <a:gd name="T54" fmla="*/ 570 w 588"/>
                <a:gd name="T55" fmla="*/ 194 h 600"/>
                <a:gd name="T56" fmla="*/ 544 w 588"/>
                <a:gd name="T57" fmla="*/ 142 h 600"/>
                <a:gd name="T58" fmla="*/ 510 w 588"/>
                <a:gd name="T59" fmla="*/ 96 h 600"/>
                <a:gd name="T60" fmla="*/ 468 w 588"/>
                <a:gd name="T61" fmla="*/ 58 h 600"/>
                <a:gd name="T62" fmla="*/ 420 w 588"/>
                <a:gd name="T63" fmla="*/ 28 h 600"/>
                <a:gd name="T64" fmla="*/ 366 w 588"/>
                <a:gd name="T65" fmla="*/ 8 h 600"/>
                <a:gd name="T66" fmla="*/ 310 w 588"/>
                <a:gd name="T67" fmla="*/ 0 h 600"/>
                <a:gd name="T68" fmla="*/ 280 w 588"/>
                <a:gd name="T6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8" h="600">
                  <a:moveTo>
                    <a:pt x="280" y="0"/>
                  </a:moveTo>
                  <a:lnTo>
                    <a:pt x="280" y="0"/>
                  </a:lnTo>
                  <a:lnTo>
                    <a:pt x="250" y="4"/>
                  </a:lnTo>
                  <a:lnTo>
                    <a:pt x="220" y="10"/>
                  </a:lnTo>
                  <a:lnTo>
                    <a:pt x="192" y="20"/>
                  </a:lnTo>
                  <a:lnTo>
                    <a:pt x="166" y="30"/>
                  </a:lnTo>
                  <a:lnTo>
                    <a:pt x="142" y="46"/>
                  </a:lnTo>
                  <a:lnTo>
                    <a:pt x="118" y="62"/>
                  </a:lnTo>
                  <a:lnTo>
                    <a:pt x="96" y="80"/>
                  </a:lnTo>
                  <a:lnTo>
                    <a:pt x="76" y="100"/>
                  </a:lnTo>
                  <a:lnTo>
                    <a:pt x="58" y="124"/>
                  </a:lnTo>
                  <a:lnTo>
                    <a:pt x="42" y="148"/>
                  </a:lnTo>
                  <a:lnTo>
                    <a:pt x="30" y="174"/>
                  </a:lnTo>
                  <a:lnTo>
                    <a:pt x="18" y="200"/>
                  </a:lnTo>
                  <a:lnTo>
                    <a:pt x="10" y="228"/>
                  </a:lnTo>
                  <a:lnTo>
                    <a:pt x="4" y="258"/>
                  </a:lnTo>
                  <a:lnTo>
                    <a:pt x="0" y="288"/>
                  </a:lnTo>
                  <a:lnTo>
                    <a:pt x="0" y="318"/>
                  </a:lnTo>
                  <a:lnTo>
                    <a:pt x="0" y="318"/>
                  </a:lnTo>
                  <a:lnTo>
                    <a:pt x="4" y="348"/>
                  </a:lnTo>
                  <a:lnTo>
                    <a:pt x="10" y="378"/>
                  </a:lnTo>
                  <a:lnTo>
                    <a:pt x="18" y="406"/>
                  </a:lnTo>
                  <a:lnTo>
                    <a:pt x="30" y="434"/>
                  </a:lnTo>
                  <a:lnTo>
                    <a:pt x="44" y="458"/>
                  </a:lnTo>
                  <a:lnTo>
                    <a:pt x="60" y="482"/>
                  </a:lnTo>
                  <a:lnTo>
                    <a:pt x="78" y="504"/>
                  </a:lnTo>
                  <a:lnTo>
                    <a:pt x="98" y="524"/>
                  </a:lnTo>
                  <a:lnTo>
                    <a:pt x="120" y="542"/>
                  </a:lnTo>
                  <a:lnTo>
                    <a:pt x="142" y="558"/>
                  </a:lnTo>
                  <a:lnTo>
                    <a:pt x="168" y="572"/>
                  </a:lnTo>
                  <a:lnTo>
                    <a:pt x="194" y="584"/>
                  </a:lnTo>
                  <a:lnTo>
                    <a:pt x="222" y="592"/>
                  </a:lnTo>
                  <a:lnTo>
                    <a:pt x="250" y="598"/>
                  </a:lnTo>
                  <a:lnTo>
                    <a:pt x="280" y="600"/>
                  </a:lnTo>
                  <a:lnTo>
                    <a:pt x="310" y="600"/>
                  </a:lnTo>
                  <a:lnTo>
                    <a:pt x="310" y="600"/>
                  </a:lnTo>
                  <a:lnTo>
                    <a:pt x="338" y="598"/>
                  </a:lnTo>
                  <a:lnTo>
                    <a:pt x="368" y="590"/>
                  </a:lnTo>
                  <a:lnTo>
                    <a:pt x="396" y="582"/>
                  </a:lnTo>
                  <a:lnTo>
                    <a:pt x="422" y="570"/>
                  </a:lnTo>
                  <a:lnTo>
                    <a:pt x="446" y="556"/>
                  </a:lnTo>
                  <a:lnTo>
                    <a:pt x="470" y="540"/>
                  </a:lnTo>
                  <a:lnTo>
                    <a:pt x="492" y="520"/>
                  </a:lnTo>
                  <a:lnTo>
                    <a:pt x="512" y="500"/>
                  </a:lnTo>
                  <a:lnTo>
                    <a:pt x="530" y="478"/>
                  </a:lnTo>
                  <a:lnTo>
                    <a:pt x="546" y="454"/>
                  </a:lnTo>
                  <a:lnTo>
                    <a:pt x="560" y="428"/>
                  </a:lnTo>
                  <a:lnTo>
                    <a:pt x="570" y="402"/>
                  </a:lnTo>
                  <a:lnTo>
                    <a:pt x="578" y="372"/>
                  </a:lnTo>
                  <a:lnTo>
                    <a:pt x="584" y="344"/>
                  </a:lnTo>
                  <a:lnTo>
                    <a:pt x="588" y="314"/>
                  </a:lnTo>
                  <a:lnTo>
                    <a:pt x="588" y="284"/>
                  </a:lnTo>
                  <a:lnTo>
                    <a:pt x="588" y="284"/>
                  </a:lnTo>
                  <a:lnTo>
                    <a:pt x="584" y="252"/>
                  </a:lnTo>
                  <a:lnTo>
                    <a:pt x="578" y="224"/>
                  </a:lnTo>
                  <a:lnTo>
                    <a:pt x="570" y="194"/>
                  </a:lnTo>
                  <a:lnTo>
                    <a:pt x="558" y="168"/>
                  </a:lnTo>
                  <a:lnTo>
                    <a:pt x="544" y="142"/>
                  </a:lnTo>
                  <a:lnTo>
                    <a:pt x="528" y="118"/>
                  </a:lnTo>
                  <a:lnTo>
                    <a:pt x="510" y="96"/>
                  </a:lnTo>
                  <a:lnTo>
                    <a:pt x="490" y="76"/>
                  </a:lnTo>
                  <a:lnTo>
                    <a:pt x="468" y="58"/>
                  </a:lnTo>
                  <a:lnTo>
                    <a:pt x="446" y="42"/>
                  </a:lnTo>
                  <a:lnTo>
                    <a:pt x="420" y="28"/>
                  </a:lnTo>
                  <a:lnTo>
                    <a:pt x="394" y="18"/>
                  </a:lnTo>
                  <a:lnTo>
                    <a:pt x="366" y="8"/>
                  </a:lnTo>
                  <a:lnTo>
                    <a:pt x="338" y="4"/>
                  </a:lnTo>
                  <a:lnTo>
                    <a:pt x="310" y="0"/>
                  </a:lnTo>
                  <a:lnTo>
                    <a:pt x="280" y="0"/>
                  </a:lnTo>
                  <a:lnTo>
                    <a:pt x="280"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50"/>
            <p:cNvSpPr>
              <a:spLocks/>
            </p:cNvSpPr>
            <p:nvPr/>
          </p:nvSpPr>
          <p:spPr bwMode="auto">
            <a:xfrm>
              <a:off x="3635" y="3280"/>
              <a:ext cx="566" cy="576"/>
            </a:xfrm>
            <a:custGeom>
              <a:avLst/>
              <a:gdLst>
                <a:gd name="T0" fmla="*/ 266 w 566"/>
                <a:gd name="T1" fmla="*/ 0 h 576"/>
                <a:gd name="T2" fmla="*/ 210 w 566"/>
                <a:gd name="T3" fmla="*/ 10 h 576"/>
                <a:gd name="T4" fmla="*/ 158 w 566"/>
                <a:gd name="T5" fmla="*/ 30 h 576"/>
                <a:gd name="T6" fmla="*/ 112 w 566"/>
                <a:gd name="T7" fmla="*/ 60 h 576"/>
                <a:gd name="T8" fmla="*/ 72 w 566"/>
                <a:gd name="T9" fmla="*/ 98 h 576"/>
                <a:gd name="T10" fmla="*/ 40 w 566"/>
                <a:gd name="T11" fmla="*/ 142 h 576"/>
                <a:gd name="T12" fmla="*/ 16 w 566"/>
                <a:gd name="T13" fmla="*/ 194 h 576"/>
                <a:gd name="T14" fmla="*/ 2 w 566"/>
                <a:gd name="T15" fmla="*/ 248 h 576"/>
                <a:gd name="T16" fmla="*/ 0 w 566"/>
                <a:gd name="T17" fmla="*/ 306 h 576"/>
                <a:gd name="T18" fmla="*/ 4 w 566"/>
                <a:gd name="T19" fmla="*/ 336 h 576"/>
                <a:gd name="T20" fmla="*/ 18 w 566"/>
                <a:gd name="T21" fmla="*/ 390 h 576"/>
                <a:gd name="T22" fmla="*/ 42 w 566"/>
                <a:gd name="T23" fmla="*/ 442 h 576"/>
                <a:gd name="T24" fmla="*/ 76 w 566"/>
                <a:gd name="T25" fmla="*/ 484 h 576"/>
                <a:gd name="T26" fmla="*/ 116 w 566"/>
                <a:gd name="T27" fmla="*/ 522 h 576"/>
                <a:gd name="T28" fmla="*/ 162 w 566"/>
                <a:gd name="T29" fmla="*/ 550 h 576"/>
                <a:gd name="T30" fmla="*/ 214 w 566"/>
                <a:gd name="T31" fmla="*/ 568 h 576"/>
                <a:gd name="T32" fmla="*/ 270 w 566"/>
                <a:gd name="T33" fmla="*/ 576 h 576"/>
                <a:gd name="T34" fmla="*/ 300 w 566"/>
                <a:gd name="T35" fmla="*/ 576 h 576"/>
                <a:gd name="T36" fmla="*/ 356 w 566"/>
                <a:gd name="T37" fmla="*/ 566 h 576"/>
                <a:gd name="T38" fmla="*/ 408 w 566"/>
                <a:gd name="T39" fmla="*/ 546 h 576"/>
                <a:gd name="T40" fmla="*/ 454 w 566"/>
                <a:gd name="T41" fmla="*/ 516 h 576"/>
                <a:gd name="T42" fmla="*/ 494 w 566"/>
                <a:gd name="T43" fmla="*/ 478 h 576"/>
                <a:gd name="T44" fmla="*/ 526 w 566"/>
                <a:gd name="T45" fmla="*/ 432 h 576"/>
                <a:gd name="T46" fmla="*/ 550 w 566"/>
                <a:gd name="T47" fmla="*/ 382 h 576"/>
                <a:gd name="T48" fmla="*/ 564 w 566"/>
                <a:gd name="T49" fmla="*/ 326 h 576"/>
                <a:gd name="T50" fmla="*/ 566 w 566"/>
                <a:gd name="T51" fmla="*/ 268 h 576"/>
                <a:gd name="T52" fmla="*/ 564 w 566"/>
                <a:gd name="T53" fmla="*/ 240 h 576"/>
                <a:gd name="T54" fmla="*/ 548 w 566"/>
                <a:gd name="T55" fmla="*/ 184 h 576"/>
                <a:gd name="T56" fmla="*/ 524 w 566"/>
                <a:gd name="T57" fmla="*/ 134 h 576"/>
                <a:gd name="T58" fmla="*/ 492 w 566"/>
                <a:gd name="T59" fmla="*/ 90 h 576"/>
                <a:gd name="T60" fmla="*/ 450 w 566"/>
                <a:gd name="T61" fmla="*/ 54 h 576"/>
                <a:gd name="T62" fmla="*/ 404 w 566"/>
                <a:gd name="T63" fmla="*/ 26 h 576"/>
                <a:gd name="T64" fmla="*/ 352 w 566"/>
                <a:gd name="T65" fmla="*/ 8 h 576"/>
                <a:gd name="T66" fmla="*/ 296 w 566"/>
                <a:gd name="T67" fmla="*/ 0 h 576"/>
                <a:gd name="T68" fmla="*/ 266 w 566"/>
                <a:gd name="T69"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6" h="576">
                  <a:moveTo>
                    <a:pt x="266" y="0"/>
                  </a:moveTo>
                  <a:lnTo>
                    <a:pt x="266" y="0"/>
                  </a:lnTo>
                  <a:lnTo>
                    <a:pt x="238" y="4"/>
                  </a:lnTo>
                  <a:lnTo>
                    <a:pt x="210" y="10"/>
                  </a:lnTo>
                  <a:lnTo>
                    <a:pt x="184" y="18"/>
                  </a:lnTo>
                  <a:lnTo>
                    <a:pt x="158" y="30"/>
                  </a:lnTo>
                  <a:lnTo>
                    <a:pt x="134" y="44"/>
                  </a:lnTo>
                  <a:lnTo>
                    <a:pt x="112" y="60"/>
                  </a:lnTo>
                  <a:lnTo>
                    <a:pt x="90" y="78"/>
                  </a:lnTo>
                  <a:lnTo>
                    <a:pt x="72" y="98"/>
                  </a:lnTo>
                  <a:lnTo>
                    <a:pt x="54" y="120"/>
                  </a:lnTo>
                  <a:lnTo>
                    <a:pt x="40" y="142"/>
                  </a:lnTo>
                  <a:lnTo>
                    <a:pt x="26" y="168"/>
                  </a:lnTo>
                  <a:lnTo>
                    <a:pt x="16" y="194"/>
                  </a:lnTo>
                  <a:lnTo>
                    <a:pt x="8" y="220"/>
                  </a:lnTo>
                  <a:lnTo>
                    <a:pt x="2" y="248"/>
                  </a:lnTo>
                  <a:lnTo>
                    <a:pt x="0" y="276"/>
                  </a:lnTo>
                  <a:lnTo>
                    <a:pt x="0" y="306"/>
                  </a:lnTo>
                  <a:lnTo>
                    <a:pt x="0" y="306"/>
                  </a:lnTo>
                  <a:lnTo>
                    <a:pt x="4" y="336"/>
                  </a:lnTo>
                  <a:lnTo>
                    <a:pt x="10" y="364"/>
                  </a:lnTo>
                  <a:lnTo>
                    <a:pt x="18" y="390"/>
                  </a:lnTo>
                  <a:lnTo>
                    <a:pt x="28" y="416"/>
                  </a:lnTo>
                  <a:lnTo>
                    <a:pt x="42" y="442"/>
                  </a:lnTo>
                  <a:lnTo>
                    <a:pt x="58" y="464"/>
                  </a:lnTo>
                  <a:lnTo>
                    <a:pt x="76" y="484"/>
                  </a:lnTo>
                  <a:lnTo>
                    <a:pt x="94" y="504"/>
                  </a:lnTo>
                  <a:lnTo>
                    <a:pt x="116" y="522"/>
                  </a:lnTo>
                  <a:lnTo>
                    <a:pt x="138" y="536"/>
                  </a:lnTo>
                  <a:lnTo>
                    <a:pt x="162" y="550"/>
                  </a:lnTo>
                  <a:lnTo>
                    <a:pt x="188" y="560"/>
                  </a:lnTo>
                  <a:lnTo>
                    <a:pt x="214" y="568"/>
                  </a:lnTo>
                  <a:lnTo>
                    <a:pt x="242" y="574"/>
                  </a:lnTo>
                  <a:lnTo>
                    <a:pt x="270" y="576"/>
                  </a:lnTo>
                  <a:lnTo>
                    <a:pt x="300" y="576"/>
                  </a:lnTo>
                  <a:lnTo>
                    <a:pt x="300" y="576"/>
                  </a:lnTo>
                  <a:lnTo>
                    <a:pt x="328" y="572"/>
                  </a:lnTo>
                  <a:lnTo>
                    <a:pt x="356" y="566"/>
                  </a:lnTo>
                  <a:lnTo>
                    <a:pt x="382" y="556"/>
                  </a:lnTo>
                  <a:lnTo>
                    <a:pt x="408" y="546"/>
                  </a:lnTo>
                  <a:lnTo>
                    <a:pt x="432" y="532"/>
                  </a:lnTo>
                  <a:lnTo>
                    <a:pt x="454" y="516"/>
                  </a:lnTo>
                  <a:lnTo>
                    <a:pt x="476" y="498"/>
                  </a:lnTo>
                  <a:lnTo>
                    <a:pt x="494" y="478"/>
                  </a:lnTo>
                  <a:lnTo>
                    <a:pt x="512" y="456"/>
                  </a:lnTo>
                  <a:lnTo>
                    <a:pt x="526" y="432"/>
                  </a:lnTo>
                  <a:lnTo>
                    <a:pt x="540" y="408"/>
                  </a:lnTo>
                  <a:lnTo>
                    <a:pt x="550" y="382"/>
                  </a:lnTo>
                  <a:lnTo>
                    <a:pt x="558" y="354"/>
                  </a:lnTo>
                  <a:lnTo>
                    <a:pt x="564" y="326"/>
                  </a:lnTo>
                  <a:lnTo>
                    <a:pt x="566" y="298"/>
                  </a:lnTo>
                  <a:lnTo>
                    <a:pt x="566" y="268"/>
                  </a:lnTo>
                  <a:lnTo>
                    <a:pt x="566" y="268"/>
                  </a:lnTo>
                  <a:lnTo>
                    <a:pt x="564" y="240"/>
                  </a:lnTo>
                  <a:lnTo>
                    <a:pt x="558" y="212"/>
                  </a:lnTo>
                  <a:lnTo>
                    <a:pt x="548" y="184"/>
                  </a:lnTo>
                  <a:lnTo>
                    <a:pt x="538" y="158"/>
                  </a:lnTo>
                  <a:lnTo>
                    <a:pt x="524" y="134"/>
                  </a:lnTo>
                  <a:lnTo>
                    <a:pt x="508" y="112"/>
                  </a:lnTo>
                  <a:lnTo>
                    <a:pt x="492" y="90"/>
                  </a:lnTo>
                  <a:lnTo>
                    <a:pt x="472" y="70"/>
                  </a:lnTo>
                  <a:lnTo>
                    <a:pt x="450" y="54"/>
                  </a:lnTo>
                  <a:lnTo>
                    <a:pt x="428" y="38"/>
                  </a:lnTo>
                  <a:lnTo>
                    <a:pt x="404" y="26"/>
                  </a:lnTo>
                  <a:lnTo>
                    <a:pt x="378" y="16"/>
                  </a:lnTo>
                  <a:lnTo>
                    <a:pt x="352" y="8"/>
                  </a:lnTo>
                  <a:lnTo>
                    <a:pt x="324" y="2"/>
                  </a:lnTo>
                  <a:lnTo>
                    <a:pt x="296" y="0"/>
                  </a:lnTo>
                  <a:lnTo>
                    <a:pt x="266" y="0"/>
                  </a:lnTo>
                  <a:lnTo>
                    <a:pt x="266"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51"/>
            <p:cNvSpPr>
              <a:spLocks/>
            </p:cNvSpPr>
            <p:nvPr/>
          </p:nvSpPr>
          <p:spPr bwMode="auto">
            <a:xfrm>
              <a:off x="3647" y="3286"/>
              <a:ext cx="548" cy="552"/>
            </a:xfrm>
            <a:custGeom>
              <a:avLst/>
              <a:gdLst>
                <a:gd name="T0" fmla="*/ 256 w 548"/>
                <a:gd name="T1" fmla="*/ 0 h 552"/>
                <a:gd name="T2" fmla="*/ 202 w 548"/>
                <a:gd name="T3" fmla="*/ 10 h 552"/>
                <a:gd name="T4" fmla="*/ 152 w 548"/>
                <a:gd name="T5" fmla="*/ 30 h 552"/>
                <a:gd name="T6" fmla="*/ 108 w 548"/>
                <a:gd name="T7" fmla="*/ 60 h 552"/>
                <a:gd name="T8" fmla="*/ 68 w 548"/>
                <a:gd name="T9" fmla="*/ 96 h 552"/>
                <a:gd name="T10" fmla="*/ 38 w 548"/>
                <a:gd name="T11" fmla="*/ 140 h 552"/>
                <a:gd name="T12" fmla="*/ 16 w 548"/>
                <a:gd name="T13" fmla="*/ 188 h 552"/>
                <a:gd name="T14" fmla="*/ 4 w 548"/>
                <a:gd name="T15" fmla="*/ 242 h 552"/>
                <a:gd name="T16" fmla="*/ 2 w 548"/>
                <a:gd name="T17" fmla="*/ 296 h 552"/>
                <a:gd name="T18" fmla="*/ 4 w 548"/>
                <a:gd name="T19" fmla="*/ 324 h 552"/>
                <a:gd name="T20" fmla="*/ 18 w 548"/>
                <a:gd name="T21" fmla="*/ 378 h 552"/>
                <a:gd name="T22" fmla="*/ 42 w 548"/>
                <a:gd name="T23" fmla="*/ 426 h 552"/>
                <a:gd name="T24" fmla="*/ 74 w 548"/>
                <a:gd name="T25" fmla="*/ 468 h 552"/>
                <a:gd name="T26" fmla="*/ 114 w 548"/>
                <a:gd name="T27" fmla="*/ 502 h 552"/>
                <a:gd name="T28" fmla="*/ 160 w 548"/>
                <a:gd name="T29" fmla="*/ 528 h 552"/>
                <a:gd name="T30" fmla="*/ 210 w 548"/>
                <a:gd name="T31" fmla="*/ 546 h 552"/>
                <a:gd name="T32" fmla="*/ 264 w 548"/>
                <a:gd name="T33" fmla="*/ 552 h 552"/>
                <a:gd name="T34" fmla="*/ 292 w 548"/>
                <a:gd name="T35" fmla="*/ 552 h 552"/>
                <a:gd name="T36" fmla="*/ 346 w 548"/>
                <a:gd name="T37" fmla="*/ 542 h 552"/>
                <a:gd name="T38" fmla="*/ 396 w 548"/>
                <a:gd name="T39" fmla="*/ 522 h 552"/>
                <a:gd name="T40" fmla="*/ 442 w 548"/>
                <a:gd name="T41" fmla="*/ 494 h 552"/>
                <a:gd name="T42" fmla="*/ 480 w 548"/>
                <a:gd name="T43" fmla="*/ 456 h 552"/>
                <a:gd name="T44" fmla="*/ 510 w 548"/>
                <a:gd name="T45" fmla="*/ 414 h 552"/>
                <a:gd name="T46" fmla="*/ 532 w 548"/>
                <a:gd name="T47" fmla="*/ 364 h 552"/>
                <a:gd name="T48" fmla="*/ 544 w 548"/>
                <a:gd name="T49" fmla="*/ 312 h 552"/>
                <a:gd name="T50" fmla="*/ 548 w 548"/>
                <a:gd name="T51" fmla="*/ 256 h 552"/>
                <a:gd name="T52" fmla="*/ 544 w 548"/>
                <a:gd name="T53" fmla="*/ 228 h 552"/>
                <a:gd name="T54" fmla="*/ 530 w 548"/>
                <a:gd name="T55" fmla="*/ 176 h 552"/>
                <a:gd name="T56" fmla="*/ 506 w 548"/>
                <a:gd name="T57" fmla="*/ 128 h 552"/>
                <a:gd name="T58" fmla="*/ 474 w 548"/>
                <a:gd name="T59" fmla="*/ 86 h 552"/>
                <a:gd name="T60" fmla="*/ 434 w 548"/>
                <a:gd name="T61" fmla="*/ 50 h 552"/>
                <a:gd name="T62" fmla="*/ 388 w 548"/>
                <a:gd name="T63" fmla="*/ 24 h 552"/>
                <a:gd name="T64" fmla="*/ 338 w 548"/>
                <a:gd name="T65" fmla="*/ 8 h 552"/>
                <a:gd name="T66" fmla="*/ 284 w 548"/>
                <a:gd name="T67" fmla="*/ 0 h 552"/>
                <a:gd name="T68" fmla="*/ 256 w 548"/>
                <a:gd name="T6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552">
                  <a:moveTo>
                    <a:pt x="256" y="0"/>
                  </a:moveTo>
                  <a:lnTo>
                    <a:pt x="256" y="0"/>
                  </a:lnTo>
                  <a:lnTo>
                    <a:pt x="228" y="4"/>
                  </a:lnTo>
                  <a:lnTo>
                    <a:pt x="202" y="10"/>
                  </a:lnTo>
                  <a:lnTo>
                    <a:pt x="176" y="20"/>
                  </a:lnTo>
                  <a:lnTo>
                    <a:pt x="152" y="30"/>
                  </a:lnTo>
                  <a:lnTo>
                    <a:pt x="128" y="44"/>
                  </a:lnTo>
                  <a:lnTo>
                    <a:pt x="108" y="60"/>
                  </a:lnTo>
                  <a:lnTo>
                    <a:pt x="88" y="76"/>
                  </a:lnTo>
                  <a:lnTo>
                    <a:pt x="68" y="96"/>
                  </a:lnTo>
                  <a:lnTo>
                    <a:pt x="52" y="118"/>
                  </a:lnTo>
                  <a:lnTo>
                    <a:pt x="38" y="140"/>
                  </a:lnTo>
                  <a:lnTo>
                    <a:pt x="26" y="164"/>
                  </a:lnTo>
                  <a:lnTo>
                    <a:pt x="16" y="188"/>
                  </a:lnTo>
                  <a:lnTo>
                    <a:pt x="8" y="214"/>
                  </a:lnTo>
                  <a:lnTo>
                    <a:pt x="4" y="242"/>
                  </a:lnTo>
                  <a:lnTo>
                    <a:pt x="0" y="268"/>
                  </a:lnTo>
                  <a:lnTo>
                    <a:pt x="2" y="296"/>
                  </a:lnTo>
                  <a:lnTo>
                    <a:pt x="2" y="296"/>
                  </a:lnTo>
                  <a:lnTo>
                    <a:pt x="4" y="324"/>
                  </a:lnTo>
                  <a:lnTo>
                    <a:pt x="10" y="352"/>
                  </a:lnTo>
                  <a:lnTo>
                    <a:pt x="18" y="378"/>
                  </a:lnTo>
                  <a:lnTo>
                    <a:pt x="30" y="402"/>
                  </a:lnTo>
                  <a:lnTo>
                    <a:pt x="42" y="426"/>
                  </a:lnTo>
                  <a:lnTo>
                    <a:pt x="58" y="448"/>
                  </a:lnTo>
                  <a:lnTo>
                    <a:pt x="74" y="468"/>
                  </a:lnTo>
                  <a:lnTo>
                    <a:pt x="94" y="486"/>
                  </a:lnTo>
                  <a:lnTo>
                    <a:pt x="114" y="502"/>
                  </a:lnTo>
                  <a:lnTo>
                    <a:pt x="136" y="516"/>
                  </a:lnTo>
                  <a:lnTo>
                    <a:pt x="160" y="528"/>
                  </a:lnTo>
                  <a:lnTo>
                    <a:pt x="184" y="538"/>
                  </a:lnTo>
                  <a:lnTo>
                    <a:pt x="210" y="546"/>
                  </a:lnTo>
                  <a:lnTo>
                    <a:pt x="236" y="550"/>
                  </a:lnTo>
                  <a:lnTo>
                    <a:pt x="264" y="552"/>
                  </a:lnTo>
                  <a:lnTo>
                    <a:pt x="292" y="552"/>
                  </a:lnTo>
                  <a:lnTo>
                    <a:pt x="292" y="552"/>
                  </a:lnTo>
                  <a:lnTo>
                    <a:pt x="320" y="548"/>
                  </a:lnTo>
                  <a:lnTo>
                    <a:pt x="346" y="542"/>
                  </a:lnTo>
                  <a:lnTo>
                    <a:pt x="372" y="534"/>
                  </a:lnTo>
                  <a:lnTo>
                    <a:pt x="396" y="522"/>
                  </a:lnTo>
                  <a:lnTo>
                    <a:pt x="420" y="508"/>
                  </a:lnTo>
                  <a:lnTo>
                    <a:pt x="442" y="494"/>
                  </a:lnTo>
                  <a:lnTo>
                    <a:pt x="462" y="476"/>
                  </a:lnTo>
                  <a:lnTo>
                    <a:pt x="480" y="456"/>
                  </a:lnTo>
                  <a:lnTo>
                    <a:pt x="496" y="436"/>
                  </a:lnTo>
                  <a:lnTo>
                    <a:pt x="510" y="414"/>
                  </a:lnTo>
                  <a:lnTo>
                    <a:pt x="522" y="390"/>
                  </a:lnTo>
                  <a:lnTo>
                    <a:pt x="532" y="364"/>
                  </a:lnTo>
                  <a:lnTo>
                    <a:pt x="540" y="338"/>
                  </a:lnTo>
                  <a:lnTo>
                    <a:pt x="544" y="312"/>
                  </a:lnTo>
                  <a:lnTo>
                    <a:pt x="548" y="284"/>
                  </a:lnTo>
                  <a:lnTo>
                    <a:pt x="548" y="256"/>
                  </a:lnTo>
                  <a:lnTo>
                    <a:pt x="548" y="256"/>
                  </a:lnTo>
                  <a:lnTo>
                    <a:pt x="544" y="228"/>
                  </a:lnTo>
                  <a:lnTo>
                    <a:pt x="538" y="200"/>
                  </a:lnTo>
                  <a:lnTo>
                    <a:pt x="530" y="176"/>
                  </a:lnTo>
                  <a:lnTo>
                    <a:pt x="518" y="150"/>
                  </a:lnTo>
                  <a:lnTo>
                    <a:pt x="506" y="128"/>
                  </a:lnTo>
                  <a:lnTo>
                    <a:pt x="490" y="106"/>
                  </a:lnTo>
                  <a:lnTo>
                    <a:pt x="474" y="86"/>
                  </a:lnTo>
                  <a:lnTo>
                    <a:pt x="454" y="68"/>
                  </a:lnTo>
                  <a:lnTo>
                    <a:pt x="434" y="50"/>
                  </a:lnTo>
                  <a:lnTo>
                    <a:pt x="412" y="36"/>
                  </a:lnTo>
                  <a:lnTo>
                    <a:pt x="388" y="24"/>
                  </a:lnTo>
                  <a:lnTo>
                    <a:pt x="364" y="14"/>
                  </a:lnTo>
                  <a:lnTo>
                    <a:pt x="338" y="8"/>
                  </a:lnTo>
                  <a:lnTo>
                    <a:pt x="312" y="2"/>
                  </a:lnTo>
                  <a:lnTo>
                    <a:pt x="284" y="0"/>
                  </a:lnTo>
                  <a:lnTo>
                    <a:pt x="256" y="0"/>
                  </a:lnTo>
                  <a:lnTo>
                    <a:pt x="256" y="0"/>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52"/>
            <p:cNvSpPr>
              <a:spLocks/>
            </p:cNvSpPr>
            <p:nvPr/>
          </p:nvSpPr>
          <p:spPr bwMode="auto">
            <a:xfrm>
              <a:off x="3661" y="3294"/>
              <a:ext cx="526" cy="528"/>
            </a:xfrm>
            <a:custGeom>
              <a:avLst/>
              <a:gdLst>
                <a:gd name="T0" fmla="*/ 244 w 526"/>
                <a:gd name="T1" fmla="*/ 0 h 528"/>
                <a:gd name="T2" fmla="*/ 192 w 526"/>
                <a:gd name="T3" fmla="*/ 10 h 528"/>
                <a:gd name="T4" fmla="*/ 144 w 526"/>
                <a:gd name="T5" fmla="*/ 30 h 528"/>
                <a:gd name="T6" fmla="*/ 100 w 526"/>
                <a:gd name="T7" fmla="*/ 58 h 528"/>
                <a:gd name="T8" fmla="*/ 64 w 526"/>
                <a:gd name="T9" fmla="*/ 92 h 528"/>
                <a:gd name="T10" fmla="*/ 34 w 526"/>
                <a:gd name="T11" fmla="*/ 134 h 528"/>
                <a:gd name="T12" fmla="*/ 14 w 526"/>
                <a:gd name="T13" fmla="*/ 182 h 528"/>
                <a:gd name="T14" fmla="*/ 2 w 526"/>
                <a:gd name="T15" fmla="*/ 232 h 528"/>
                <a:gd name="T16" fmla="*/ 0 w 526"/>
                <a:gd name="T17" fmla="*/ 286 h 528"/>
                <a:gd name="T18" fmla="*/ 4 w 526"/>
                <a:gd name="T19" fmla="*/ 312 h 528"/>
                <a:gd name="T20" fmla="*/ 18 w 526"/>
                <a:gd name="T21" fmla="*/ 362 h 528"/>
                <a:gd name="T22" fmla="*/ 42 w 526"/>
                <a:gd name="T23" fmla="*/ 408 h 528"/>
                <a:gd name="T24" fmla="*/ 72 w 526"/>
                <a:gd name="T25" fmla="*/ 448 h 528"/>
                <a:gd name="T26" fmla="*/ 110 w 526"/>
                <a:gd name="T27" fmla="*/ 480 h 528"/>
                <a:gd name="T28" fmla="*/ 154 w 526"/>
                <a:gd name="T29" fmla="*/ 506 h 528"/>
                <a:gd name="T30" fmla="*/ 204 w 526"/>
                <a:gd name="T31" fmla="*/ 522 h 528"/>
                <a:gd name="T32" fmla="*/ 256 w 526"/>
                <a:gd name="T33" fmla="*/ 528 h 528"/>
                <a:gd name="T34" fmla="*/ 282 w 526"/>
                <a:gd name="T35" fmla="*/ 526 h 528"/>
                <a:gd name="T36" fmla="*/ 334 w 526"/>
                <a:gd name="T37" fmla="*/ 516 h 528"/>
                <a:gd name="T38" fmla="*/ 382 w 526"/>
                <a:gd name="T39" fmla="*/ 498 h 528"/>
                <a:gd name="T40" fmla="*/ 426 w 526"/>
                <a:gd name="T41" fmla="*/ 470 h 528"/>
                <a:gd name="T42" fmla="*/ 462 w 526"/>
                <a:gd name="T43" fmla="*/ 434 h 528"/>
                <a:gd name="T44" fmla="*/ 492 w 526"/>
                <a:gd name="T45" fmla="*/ 392 h 528"/>
                <a:gd name="T46" fmla="*/ 512 w 526"/>
                <a:gd name="T47" fmla="*/ 346 h 528"/>
                <a:gd name="T48" fmla="*/ 524 w 526"/>
                <a:gd name="T49" fmla="*/ 294 h 528"/>
                <a:gd name="T50" fmla="*/ 526 w 526"/>
                <a:gd name="T51" fmla="*/ 242 h 528"/>
                <a:gd name="T52" fmla="*/ 522 w 526"/>
                <a:gd name="T53" fmla="*/ 214 h 528"/>
                <a:gd name="T54" fmla="*/ 508 w 526"/>
                <a:gd name="T55" fmla="*/ 164 h 528"/>
                <a:gd name="T56" fmla="*/ 484 w 526"/>
                <a:gd name="T57" fmla="*/ 118 h 528"/>
                <a:gd name="T58" fmla="*/ 454 w 526"/>
                <a:gd name="T59" fmla="*/ 78 h 528"/>
                <a:gd name="T60" fmla="*/ 416 w 526"/>
                <a:gd name="T61" fmla="*/ 46 h 528"/>
                <a:gd name="T62" fmla="*/ 372 w 526"/>
                <a:gd name="T63" fmla="*/ 22 h 528"/>
                <a:gd name="T64" fmla="*/ 322 w 526"/>
                <a:gd name="T65" fmla="*/ 6 h 528"/>
                <a:gd name="T66" fmla="*/ 270 w 526"/>
                <a:gd name="T67" fmla="*/ 0 h 528"/>
                <a:gd name="T68" fmla="*/ 244 w 526"/>
                <a:gd name="T69"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6" h="528">
                  <a:moveTo>
                    <a:pt x="244" y="0"/>
                  </a:moveTo>
                  <a:lnTo>
                    <a:pt x="244" y="0"/>
                  </a:lnTo>
                  <a:lnTo>
                    <a:pt x="218" y="4"/>
                  </a:lnTo>
                  <a:lnTo>
                    <a:pt x="192" y="10"/>
                  </a:lnTo>
                  <a:lnTo>
                    <a:pt x="166" y="18"/>
                  </a:lnTo>
                  <a:lnTo>
                    <a:pt x="144" y="30"/>
                  </a:lnTo>
                  <a:lnTo>
                    <a:pt x="122" y="42"/>
                  </a:lnTo>
                  <a:lnTo>
                    <a:pt x="100" y="58"/>
                  </a:lnTo>
                  <a:lnTo>
                    <a:pt x="82" y="74"/>
                  </a:lnTo>
                  <a:lnTo>
                    <a:pt x="64" y="92"/>
                  </a:lnTo>
                  <a:lnTo>
                    <a:pt x="48" y="114"/>
                  </a:lnTo>
                  <a:lnTo>
                    <a:pt x="34" y="134"/>
                  </a:lnTo>
                  <a:lnTo>
                    <a:pt x="24" y="158"/>
                  </a:lnTo>
                  <a:lnTo>
                    <a:pt x="14" y="182"/>
                  </a:lnTo>
                  <a:lnTo>
                    <a:pt x="6" y="206"/>
                  </a:lnTo>
                  <a:lnTo>
                    <a:pt x="2" y="232"/>
                  </a:lnTo>
                  <a:lnTo>
                    <a:pt x="0" y="258"/>
                  </a:lnTo>
                  <a:lnTo>
                    <a:pt x="0" y="286"/>
                  </a:lnTo>
                  <a:lnTo>
                    <a:pt x="0" y="286"/>
                  </a:lnTo>
                  <a:lnTo>
                    <a:pt x="4" y="312"/>
                  </a:lnTo>
                  <a:lnTo>
                    <a:pt x="10" y="338"/>
                  </a:lnTo>
                  <a:lnTo>
                    <a:pt x="18" y="362"/>
                  </a:lnTo>
                  <a:lnTo>
                    <a:pt x="28" y="386"/>
                  </a:lnTo>
                  <a:lnTo>
                    <a:pt x="42" y="408"/>
                  </a:lnTo>
                  <a:lnTo>
                    <a:pt x="56" y="428"/>
                  </a:lnTo>
                  <a:lnTo>
                    <a:pt x="72" y="448"/>
                  </a:lnTo>
                  <a:lnTo>
                    <a:pt x="90" y="466"/>
                  </a:lnTo>
                  <a:lnTo>
                    <a:pt x="110" y="480"/>
                  </a:lnTo>
                  <a:lnTo>
                    <a:pt x="132" y="494"/>
                  </a:lnTo>
                  <a:lnTo>
                    <a:pt x="154" y="506"/>
                  </a:lnTo>
                  <a:lnTo>
                    <a:pt x="178" y="514"/>
                  </a:lnTo>
                  <a:lnTo>
                    <a:pt x="204" y="522"/>
                  </a:lnTo>
                  <a:lnTo>
                    <a:pt x="228" y="526"/>
                  </a:lnTo>
                  <a:lnTo>
                    <a:pt x="256" y="528"/>
                  </a:lnTo>
                  <a:lnTo>
                    <a:pt x="282" y="526"/>
                  </a:lnTo>
                  <a:lnTo>
                    <a:pt x="282" y="526"/>
                  </a:lnTo>
                  <a:lnTo>
                    <a:pt x="308" y="524"/>
                  </a:lnTo>
                  <a:lnTo>
                    <a:pt x="334" y="516"/>
                  </a:lnTo>
                  <a:lnTo>
                    <a:pt x="360" y="508"/>
                  </a:lnTo>
                  <a:lnTo>
                    <a:pt x="382" y="498"/>
                  </a:lnTo>
                  <a:lnTo>
                    <a:pt x="404" y="484"/>
                  </a:lnTo>
                  <a:lnTo>
                    <a:pt x="426" y="470"/>
                  </a:lnTo>
                  <a:lnTo>
                    <a:pt x="444" y="452"/>
                  </a:lnTo>
                  <a:lnTo>
                    <a:pt x="462" y="434"/>
                  </a:lnTo>
                  <a:lnTo>
                    <a:pt x="478" y="414"/>
                  </a:lnTo>
                  <a:lnTo>
                    <a:pt x="492" y="392"/>
                  </a:lnTo>
                  <a:lnTo>
                    <a:pt x="504" y="370"/>
                  </a:lnTo>
                  <a:lnTo>
                    <a:pt x="512" y="346"/>
                  </a:lnTo>
                  <a:lnTo>
                    <a:pt x="520" y="320"/>
                  </a:lnTo>
                  <a:lnTo>
                    <a:pt x="524" y="294"/>
                  </a:lnTo>
                  <a:lnTo>
                    <a:pt x="526" y="268"/>
                  </a:lnTo>
                  <a:lnTo>
                    <a:pt x="526" y="242"/>
                  </a:lnTo>
                  <a:lnTo>
                    <a:pt x="526" y="242"/>
                  </a:lnTo>
                  <a:lnTo>
                    <a:pt x="522" y="214"/>
                  </a:lnTo>
                  <a:lnTo>
                    <a:pt x="516" y="188"/>
                  </a:lnTo>
                  <a:lnTo>
                    <a:pt x="508" y="164"/>
                  </a:lnTo>
                  <a:lnTo>
                    <a:pt x="498" y="140"/>
                  </a:lnTo>
                  <a:lnTo>
                    <a:pt x="484" y="118"/>
                  </a:lnTo>
                  <a:lnTo>
                    <a:pt x="470" y="98"/>
                  </a:lnTo>
                  <a:lnTo>
                    <a:pt x="454" y="78"/>
                  </a:lnTo>
                  <a:lnTo>
                    <a:pt x="436" y="62"/>
                  </a:lnTo>
                  <a:lnTo>
                    <a:pt x="416" y="46"/>
                  </a:lnTo>
                  <a:lnTo>
                    <a:pt x="394" y="32"/>
                  </a:lnTo>
                  <a:lnTo>
                    <a:pt x="372" y="22"/>
                  </a:lnTo>
                  <a:lnTo>
                    <a:pt x="348" y="12"/>
                  </a:lnTo>
                  <a:lnTo>
                    <a:pt x="322" y="6"/>
                  </a:lnTo>
                  <a:lnTo>
                    <a:pt x="298" y="0"/>
                  </a:lnTo>
                  <a:lnTo>
                    <a:pt x="270" y="0"/>
                  </a:lnTo>
                  <a:lnTo>
                    <a:pt x="244" y="0"/>
                  </a:lnTo>
                  <a:lnTo>
                    <a:pt x="244" y="0"/>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4" name="Freeform 153"/>
            <p:cNvSpPr>
              <a:spLocks/>
            </p:cNvSpPr>
            <p:nvPr/>
          </p:nvSpPr>
          <p:spPr bwMode="auto">
            <a:xfrm>
              <a:off x="3673" y="3300"/>
              <a:ext cx="508" cy="504"/>
            </a:xfrm>
            <a:custGeom>
              <a:avLst/>
              <a:gdLst>
                <a:gd name="T0" fmla="*/ 234 w 508"/>
                <a:gd name="T1" fmla="*/ 2 h 504"/>
                <a:gd name="T2" fmla="*/ 184 w 508"/>
                <a:gd name="T3" fmla="*/ 12 h 504"/>
                <a:gd name="T4" fmla="*/ 138 w 508"/>
                <a:gd name="T5" fmla="*/ 30 h 504"/>
                <a:gd name="T6" fmla="*/ 96 w 508"/>
                <a:gd name="T7" fmla="*/ 58 h 504"/>
                <a:gd name="T8" fmla="*/ 62 w 508"/>
                <a:gd name="T9" fmla="*/ 92 h 504"/>
                <a:gd name="T10" fmla="*/ 34 w 508"/>
                <a:gd name="T11" fmla="*/ 132 h 504"/>
                <a:gd name="T12" fmla="*/ 14 w 508"/>
                <a:gd name="T13" fmla="*/ 176 h 504"/>
                <a:gd name="T14" fmla="*/ 2 w 508"/>
                <a:gd name="T15" fmla="*/ 226 h 504"/>
                <a:gd name="T16" fmla="*/ 2 w 508"/>
                <a:gd name="T17" fmla="*/ 276 h 504"/>
                <a:gd name="T18" fmla="*/ 4 w 508"/>
                <a:gd name="T19" fmla="*/ 302 h 504"/>
                <a:gd name="T20" fmla="*/ 20 w 508"/>
                <a:gd name="T21" fmla="*/ 350 h 504"/>
                <a:gd name="T22" fmla="*/ 42 w 508"/>
                <a:gd name="T23" fmla="*/ 392 h 504"/>
                <a:gd name="T24" fmla="*/ 72 w 508"/>
                <a:gd name="T25" fmla="*/ 430 h 504"/>
                <a:gd name="T26" fmla="*/ 110 w 508"/>
                <a:gd name="T27" fmla="*/ 462 h 504"/>
                <a:gd name="T28" fmla="*/ 152 w 508"/>
                <a:gd name="T29" fmla="*/ 484 h 504"/>
                <a:gd name="T30" fmla="*/ 198 w 508"/>
                <a:gd name="T31" fmla="*/ 500 h 504"/>
                <a:gd name="T32" fmla="*/ 248 w 508"/>
                <a:gd name="T33" fmla="*/ 504 h 504"/>
                <a:gd name="T34" fmla="*/ 274 w 508"/>
                <a:gd name="T35" fmla="*/ 504 h 504"/>
                <a:gd name="T36" fmla="*/ 324 w 508"/>
                <a:gd name="T37" fmla="*/ 494 h 504"/>
                <a:gd name="T38" fmla="*/ 370 w 508"/>
                <a:gd name="T39" fmla="*/ 474 h 504"/>
                <a:gd name="T40" fmla="*/ 412 w 508"/>
                <a:gd name="T41" fmla="*/ 448 h 504"/>
                <a:gd name="T42" fmla="*/ 446 w 508"/>
                <a:gd name="T43" fmla="*/ 414 h 504"/>
                <a:gd name="T44" fmla="*/ 474 w 508"/>
                <a:gd name="T45" fmla="*/ 374 h 504"/>
                <a:gd name="T46" fmla="*/ 494 w 508"/>
                <a:gd name="T47" fmla="*/ 328 h 504"/>
                <a:gd name="T48" fmla="*/ 506 w 508"/>
                <a:gd name="T49" fmla="*/ 280 h 504"/>
                <a:gd name="T50" fmla="*/ 506 w 508"/>
                <a:gd name="T51" fmla="*/ 228 h 504"/>
                <a:gd name="T52" fmla="*/ 504 w 508"/>
                <a:gd name="T53" fmla="*/ 204 h 504"/>
                <a:gd name="T54" fmla="*/ 490 w 508"/>
                <a:gd name="T55" fmla="*/ 156 h 504"/>
                <a:gd name="T56" fmla="*/ 466 w 508"/>
                <a:gd name="T57" fmla="*/ 112 h 504"/>
                <a:gd name="T58" fmla="*/ 436 w 508"/>
                <a:gd name="T59" fmla="*/ 74 h 504"/>
                <a:gd name="T60" fmla="*/ 398 w 508"/>
                <a:gd name="T61" fmla="*/ 44 h 504"/>
                <a:gd name="T62" fmla="*/ 356 w 508"/>
                <a:gd name="T63" fmla="*/ 20 h 504"/>
                <a:gd name="T64" fmla="*/ 310 w 508"/>
                <a:gd name="T65" fmla="*/ 6 h 504"/>
                <a:gd name="T66" fmla="*/ 260 w 508"/>
                <a:gd name="T67" fmla="*/ 0 h 504"/>
                <a:gd name="T68" fmla="*/ 234 w 508"/>
                <a:gd name="T69" fmla="*/ 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8" h="504">
                  <a:moveTo>
                    <a:pt x="234" y="2"/>
                  </a:moveTo>
                  <a:lnTo>
                    <a:pt x="234" y="2"/>
                  </a:lnTo>
                  <a:lnTo>
                    <a:pt x="208" y="4"/>
                  </a:lnTo>
                  <a:lnTo>
                    <a:pt x="184" y="12"/>
                  </a:lnTo>
                  <a:lnTo>
                    <a:pt x="160" y="20"/>
                  </a:lnTo>
                  <a:lnTo>
                    <a:pt x="138" y="30"/>
                  </a:lnTo>
                  <a:lnTo>
                    <a:pt x="116" y="42"/>
                  </a:lnTo>
                  <a:lnTo>
                    <a:pt x="96" y="58"/>
                  </a:lnTo>
                  <a:lnTo>
                    <a:pt x="78" y="74"/>
                  </a:lnTo>
                  <a:lnTo>
                    <a:pt x="62" y="92"/>
                  </a:lnTo>
                  <a:lnTo>
                    <a:pt x="46" y="110"/>
                  </a:lnTo>
                  <a:lnTo>
                    <a:pt x="34" y="132"/>
                  </a:lnTo>
                  <a:lnTo>
                    <a:pt x="22" y="154"/>
                  </a:lnTo>
                  <a:lnTo>
                    <a:pt x="14" y="176"/>
                  </a:lnTo>
                  <a:lnTo>
                    <a:pt x="6" y="200"/>
                  </a:lnTo>
                  <a:lnTo>
                    <a:pt x="2" y="226"/>
                  </a:lnTo>
                  <a:lnTo>
                    <a:pt x="0" y="250"/>
                  </a:lnTo>
                  <a:lnTo>
                    <a:pt x="2" y="276"/>
                  </a:lnTo>
                  <a:lnTo>
                    <a:pt x="2" y="276"/>
                  </a:lnTo>
                  <a:lnTo>
                    <a:pt x="4" y="302"/>
                  </a:lnTo>
                  <a:lnTo>
                    <a:pt x="10" y="326"/>
                  </a:lnTo>
                  <a:lnTo>
                    <a:pt x="20" y="350"/>
                  </a:lnTo>
                  <a:lnTo>
                    <a:pt x="30" y="372"/>
                  </a:lnTo>
                  <a:lnTo>
                    <a:pt x="42" y="392"/>
                  </a:lnTo>
                  <a:lnTo>
                    <a:pt x="56" y="412"/>
                  </a:lnTo>
                  <a:lnTo>
                    <a:pt x="72" y="430"/>
                  </a:lnTo>
                  <a:lnTo>
                    <a:pt x="90" y="446"/>
                  </a:lnTo>
                  <a:lnTo>
                    <a:pt x="110" y="462"/>
                  </a:lnTo>
                  <a:lnTo>
                    <a:pt x="130" y="474"/>
                  </a:lnTo>
                  <a:lnTo>
                    <a:pt x="152" y="484"/>
                  </a:lnTo>
                  <a:lnTo>
                    <a:pt x="174" y="492"/>
                  </a:lnTo>
                  <a:lnTo>
                    <a:pt x="198" y="500"/>
                  </a:lnTo>
                  <a:lnTo>
                    <a:pt x="224" y="504"/>
                  </a:lnTo>
                  <a:lnTo>
                    <a:pt x="248" y="504"/>
                  </a:lnTo>
                  <a:lnTo>
                    <a:pt x="274" y="504"/>
                  </a:lnTo>
                  <a:lnTo>
                    <a:pt x="274" y="504"/>
                  </a:lnTo>
                  <a:lnTo>
                    <a:pt x="300" y="500"/>
                  </a:lnTo>
                  <a:lnTo>
                    <a:pt x="324" y="494"/>
                  </a:lnTo>
                  <a:lnTo>
                    <a:pt x="348" y="486"/>
                  </a:lnTo>
                  <a:lnTo>
                    <a:pt x="370" y="474"/>
                  </a:lnTo>
                  <a:lnTo>
                    <a:pt x="392" y="462"/>
                  </a:lnTo>
                  <a:lnTo>
                    <a:pt x="412" y="448"/>
                  </a:lnTo>
                  <a:lnTo>
                    <a:pt x="430" y="432"/>
                  </a:lnTo>
                  <a:lnTo>
                    <a:pt x="446" y="414"/>
                  </a:lnTo>
                  <a:lnTo>
                    <a:pt x="462" y="394"/>
                  </a:lnTo>
                  <a:lnTo>
                    <a:pt x="474" y="374"/>
                  </a:lnTo>
                  <a:lnTo>
                    <a:pt x="486" y="352"/>
                  </a:lnTo>
                  <a:lnTo>
                    <a:pt x="494" y="328"/>
                  </a:lnTo>
                  <a:lnTo>
                    <a:pt x="502" y="304"/>
                  </a:lnTo>
                  <a:lnTo>
                    <a:pt x="506" y="280"/>
                  </a:lnTo>
                  <a:lnTo>
                    <a:pt x="508" y="254"/>
                  </a:lnTo>
                  <a:lnTo>
                    <a:pt x="506" y="228"/>
                  </a:lnTo>
                  <a:lnTo>
                    <a:pt x="506" y="228"/>
                  </a:lnTo>
                  <a:lnTo>
                    <a:pt x="504" y="204"/>
                  </a:lnTo>
                  <a:lnTo>
                    <a:pt x="498" y="178"/>
                  </a:lnTo>
                  <a:lnTo>
                    <a:pt x="490" y="156"/>
                  </a:lnTo>
                  <a:lnTo>
                    <a:pt x="478" y="132"/>
                  </a:lnTo>
                  <a:lnTo>
                    <a:pt x="466" y="112"/>
                  </a:lnTo>
                  <a:lnTo>
                    <a:pt x="452" y="92"/>
                  </a:lnTo>
                  <a:lnTo>
                    <a:pt x="436" y="74"/>
                  </a:lnTo>
                  <a:lnTo>
                    <a:pt x="418" y="58"/>
                  </a:lnTo>
                  <a:lnTo>
                    <a:pt x="398" y="44"/>
                  </a:lnTo>
                  <a:lnTo>
                    <a:pt x="378" y="30"/>
                  </a:lnTo>
                  <a:lnTo>
                    <a:pt x="356" y="20"/>
                  </a:lnTo>
                  <a:lnTo>
                    <a:pt x="334" y="12"/>
                  </a:lnTo>
                  <a:lnTo>
                    <a:pt x="310" y="6"/>
                  </a:lnTo>
                  <a:lnTo>
                    <a:pt x="284" y="2"/>
                  </a:lnTo>
                  <a:lnTo>
                    <a:pt x="260" y="0"/>
                  </a:lnTo>
                  <a:lnTo>
                    <a:pt x="234" y="2"/>
                  </a:lnTo>
                  <a:lnTo>
                    <a:pt x="234" y="2"/>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5" name="Freeform 154"/>
            <p:cNvSpPr>
              <a:spLocks/>
            </p:cNvSpPr>
            <p:nvPr/>
          </p:nvSpPr>
          <p:spPr bwMode="auto">
            <a:xfrm>
              <a:off x="3903" y="3386"/>
              <a:ext cx="234" cy="346"/>
            </a:xfrm>
            <a:custGeom>
              <a:avLst/>
              <a:gdLst>
                <a:gd name="T0" fmla="*/ 156 w 234"/>
                <a:gd name="T1" fmla="*/ 346 h 346"/>
                <a:gd name="T2" fmla="*/ 156 w 234"/>
                <a:gd name="T3" fmla="*/ 346 h 346"/>
                <a:gd name="T4" fmla="*/ 140 w 234"/>
                <a:gd name="T5" fmla="*/ 338 h 346"/>
                <a:gd name="T6" fmla="*/ 126 w 234"/>
                <a:gd name="T7" fmla="*/ 332 h 346"/>
                <a:gd name="T8" fmla="*/ 110 w 234"/>
                <a:gd name="T9" fmla="*/ 328 h 346"/>
                <a:gd name="T10" fmla="*/ 96 w 234"/>
                <a:gd name="T11" fmla="*/ 326 h 346"/>
                <a:gd name="T12" fmla="*/ 82 w 234"/>
                <a:gd name="T13" fmla="*/ 324 h 346"/>
                <a:gd name="T14" fmla="*/ 68 w 234"/>
                <a:gd name="T15" fmla="*/ 326 h 346"/>
                <a:gd name="T16" fmla="*/ 46 w 234"/>
                <a:gd name="T17" fmla="*/ 330 h 346"/>
                <a:gd name="T18" fmla="*/ 46 w 234"/>
                <a:gd name="T19" fmla="*/ 330 h 346"/>
                <a:gd name="T20" fmla="*/ 32 w 234"/>
                <a:gd name="T21" fmla="*/ 314 h 346"/>
                <a:gd name="T22" fmla="*/ 22 w 234"/>
                <a:gd name="T23" fmla="*/ 296 h 346"/>
                <a:gd name="T24" fmla="*/ 14 w 234"/>
                <a:gd name="T25" fmla="*/ 276 h 346"/>
                <a:gd name="T26" fmla="*/ 6 w 234"/>
                <a:gd name="T27" fmla="*/ 254 h 346"/>
                <a:gd name="T28" fmla="*/ 2 w 234"/>
                <a:gd name="T29" fmla="*/ 232 h 346"/>
                <a:gd name="T30" fmla="*/ 0 w 234"/>
                <a:gd name="T31" fmla="*/ 206 h 346"/>
                <a:gd name="T32" fmla="*/ 0 w 234"/>
                <a:gd name="T33" fmla="*/ 182 h 346"/>
                <a:gd name="T34" fmla="*/ 2 w 234"/>
                <a:gd name="T35" fmla="*/ 156 h 346"/>
                <a:gd name="T36" fmla="*/ 2 w 234"/>
                <a:gd name="T37" fmla="*/ 156 h 346"/>
                <a:gd name="T38" fmla="*/ 4 w 234"/>
                <a:gd name="T39" fmla="*/ 136 h 346"/>
                <a:gd name="T40" fmla="*/ 8 w 234"/>
                <a:gd name="T41" fmla="*/ 120 h 346"/>
                <a:gd name="T42" fmla="*/ 14 w 234"/>
                <a:gd name="T43" fmla="*/ 104 h 346"/>
                <a:gd name="T44" fmla="*/ 20 w 234"/>
                <a:gd name="T45" fmla="*/ 88 h 346"/>
                <a:gd name="T46" fmla="*/ 26 w 234"/>
                <a:gd name="T47" fmla="*/ 72 h 346"/>
                <a:gd name="T48" fmla="*/ 34 w 234"/>
                <a:gd name="T49" fmla="*/ 60 h 346"/>
                <a:gd name="T50" fmla="*/ 42 w 234"/>
                <a:gd name="T51" fmla="*/ 48 h 346"/>
                <a:gd name="T52" fmla="*/ 52 w 234"/>
                <a:gd name="T53" fmla="*/ 36 h 346"/>
                <a:gd name="T54" fmla="*/ 62 w 234"/>
                <a:gd name="T55" fmla="*/ 26 h 346"/>
                <a:gd name="T56" fmla="*/ 72 w 234"/>
                <a:gd name="T57" fmla="*/ 18 h 346"/>
                <a:gd name="T58" fmla="*/ 82 w 234"/>
                <a:gd name="T59" fmla="*/ 10 h 346"/>
                <a:gd name="T60" fmla="*/ 94 w 234"/>
                <a:gd name="T61" fmla="*/ 6 h 346"/>
                <a:gd name="T62" fmla="*/ 104 w 234"/>
                <a:gd name="T63" fmla="*/ 2 h 346"/>
                <a:gd name="T64" fmla="*/ 116 w 234"/>
                <a:gd name="T65" fmla="*/ 0 h 346"/>
                <a:gd name="T66" fmla="*/ 128 w 234"/>
                <a:gd name="T67" fmla="*/ 0 h 346"/>
                <a:gd name="T68" fmla="*/ 140 w 234"/>
                <a:gd name="T69" fmla="*/ 0 h 346"/>
                <a:gd name="T70" fmla="*/ 140 w 234"/>
                <a:gd name="T71" fmla="*/ 0 h 346"/>
                <a:gd name="T72" fmla="*/ 152 w 234"/>
                <a:gd name="T73" fmla="*/ 4 h 346"/>
                <a:gd name="T74" fmla="*/ 162 w 234"/>
                <a:gd name="T75" fmla="*/ 10 h 346"/>
                <a:gd name="T76" fmla="*/ 174 w 234"/>
                <a:gd name="T77" fmla="*/ 16 h 346"/>
                <a:gd name="T78" fmla="*/ 184 w 234"/>
                <a:gd name="T79" fmla="*/ 24 h 346"/>
                <a:gd name="T80" fmla="*/ 192 w 234"/>
                <a:gd name="T81" fmla="*/ 34 h 346"/>
                <a:gd name="T82" fmla="*/ 200 w 234"/>
                <a:gd name="T83" fmla="*/ 44 h 346"/>
                <a:gd name="T84" fmla="*/ 208 w 234"/>
                <a:gd name="T85" fmla="*/ 58 h 346"/>
                <a:gd name="T86" fmla="*/ 214 w 234"/>
                <a:gd name="T87" fmla="*/ 70 h 346"/>
                <a:gd name="T88" fmla="*/ 226 w 234"/>
                <a:gd name="T89" fmla="*/ 100 h 346"/>
                <a:gd name="T90" fmla="*/ 232 w 234"/>
                <a:gd name="T91" fmla="*/ 132 h 346"/>
                <a:gd name="T92" fmla="*/ 234 w 234"/>
                <a:gd name="T93" fmla="*/ 168 h 346"/>
                <a:gd name="T94" fmla="*/ 234 w 234"/>
                <a:gd name="T95" fmla="*/ 186 h 346"/>
                <a:gd name="T96" fmla="*/ 232 w 234"/>
                <a:gd name="T97" fmla="*/ 204 h 346"/>
                <a:gd name="T98" fmla="*/ 232 w 234"/>
                <a:gd name="T99" fmla="*/ 204 h 346"/>
                <a:gd name="T100" fmla="*/ 228 w 234"/>
                <a:gd name="T101" fmla="*/ 228 h 346"/>
                <a:gd name="T102" fmla="*/ 222 w 234"/>
                <a:gd name="T103" fmla="*/ 250 h 346"/>
                <a:gd name="T104" fmla="*/ 214 w 234"/>
                <a:gd name="T105" fmla="*/ 272 h 346"/>
                <a:gd name="T106" fmla="*/ 204 w 234"/>
                <a:gd name="T107" fmla="*/ 290 h 346"/>
                <a:gd name="T108" fmla="*/ 194 w 234"/>
                <a:gd name="T109" fmla="*/ 308 h 346"/>
                <a:gd name="T110" fmla="*/ 182 w 234"/>
                <a:gd name="T111" fmla="*/ 322 h 346"/>
                <a:gd name="T112" fmla="*/ 170 w 234"/>
                <a:gd name="T113" fmla="*/ 336 h 346"/>
                <a:gd name="T114" fmla="*/ 156 w 234"/>
                <a:gd name="T115" fmla="*/ 346 h 346"/>
                <a:gd name="T116" fmla="*/ 156 w 234"/>
                <a:gd name="T1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346">
                  <a:moveTo>
                    <a:pt x="156" y="346"/>
                  </a:moveTo>
                  <a:lnTo>
                    <a:pt x="156" y="346"/>
                  </a:lnTo>
                  <a:lnTo>
                    <a:pt x="140" y="338"/>
                  </a:lnTo>
                  <a:lnTo>
                    <a:pt x="126" y="332"/>
                  </a:lnTo>
                  <a:lnTo>
                    <a:pt x="110" y="328"/>
                  </a:lnTo>
                  <a:lnTo>
                    <a:pt x="96" y="326"/>
                  </a:lnTo>
                  <a:lnTo>
                    <a:pt x="82" y="324"/>
                  </a:lnTo>
                  <a:lnTo>
                    <a:pt x="68" y="326"/>
                  </a:lnTo>
                  <a:lnTo>
                    <a:pt x="46" y="330"/>
                  </a:lnTo>
                  <a:lnTo>
                    <a:pt x="46" y="330"/>
                  </a:lnTo>
                  <a:lnTo>
                    <a:pt x="32" y="314"/>
                  </a:lnTo>
                  <a:lnTo>
                    <a:pt x="22" y="296"/>
                  </a:lnTo>
                  <a:lnTo>
                    <a:pt x="14" y="276"/>
                  </a:lnTo>
                  <a:lnTo>
                    <a:pt x="6" y="254"/>
                  </a:lnTo>
                  <a:lnTo>
                    <a:pt x="2" y="232"/>
                  </a:lnTo>
                  <a:lnTo>
                    <a:pt x="0" y="206"/>
                  </a:lnTo>
                  <a:lnTo>
                    <a:pt x="0" y="182"/>
                  </a:lnTo>
                  <a:lnTo>
                    <a:pt x="2" y="156"/>
                  </a:lnTo>
                  <a:lnTo>
                    <a:pt x="2" y="156"/>
                  </a:lnTo>
                  <a:lnTo>
                    <a:pt x="4" y="136"/>
                  </a:lnTo>
                  <a:lnTo>
                    <a:pt x="8" y="120"/>
                  </a:lnTo>
                  <a:lnTo>
                    <a:pt x="14" y="104"/>
                  </a:lnTo>
                  <a:lnTo>
                    <a:pt x="20" y="88"/>
                  </a:lnTo>
                  <a:lnTo>
                    <a:pt x="26" y="72"/>
                  </a:lnTo>
                  <a:lnTo>
                    <a:pt x="34" y="60"/>
                  </a:lnTo>
                  <a:lnTo>
                    <a:pt x="42" y="48"/>
                  </a:lnTo>
                  <a:lnTo>
                    <a:pt x="52" y="36"/>
                  </a:lnTo>
                  <a:lnTo>
                    <a:pt x="62" y="26"/>
                  </a:lnTo>
                  <a:lnTo>
                    <a:pt x="72" y="18"/>
                  </a:lnTo>
                  <a:lnTo>
                    <a:pt x="82" y="10"/>
                  </a:lnTo>
                  <a:lnTo>
                    <a:pt x="94" y="6"/>
                  </a:lnTo>
                  <a:lnTo>
                    <a:pt x="104" y="2"/>
                  </a:lnTo>
                  <a:lnTo>
                    <a:pt x="116" y="0"/>
                  </a:lnTo>
                  <a:lnTo>
                    <a:pt x="128" y="0"/>
                  </a:lnTo>
                  <a:lnTo>
                    <a:pt x="140" y="0"/>
                  </a:lnTo>
                  <a:lnTo>
                    <a:pt x="140" y="0"/>
                  </a:lnTo>
                  <a:lnTo>
                    <a:pt x="152" y="4"/>
                  </a:lnTo>
                  <a:lnTo>
                    <a:pt x="162" y="10"/>
                  </a:lnTo>
                  <a:lnTo>
                    <a:pt x="174" y="16"/>
                  </a:lnTo>
                  <a:lnTo>
                    <a:pt x="184" y="24"/>
                  </a:lnTo>
                  <a:lnTo>
                    <a:pt x="192" y="34"/>
                  </a:lnTo>
                  <a:lnTo>
                    <a:pt x="200" y="44"/>
                  </a:lnTo>
                  <a:lnTo>
                    <a:pt x="208" y="58"/>
                  </a:lnTo>
                  <a:lnTo>
                    <a:pt x="214" y="70"/>
                  </a:lnTo>
                  <a:lnTo>
                    <a:pt x="226" y="100"/>
                  </a:lnTo>
                  <a:lnTo>
                    <a:pt x="232" y="132"/>
                  </a:lnTo>
                  <a:lnTo>
                    <a:pt x="234" y="168"/>
                  </a:lnTo>
                  <a:lnTo>
                    <a:pt x="234" y="186"/>
                  </a:lnTo>
                  <a:lnTo>
                    <a:pt x="232" y="204"/>
                  </a:lnTo>
                  <a:lnTo>
                    <a:pt x="232" y="204"/>
                  </a:lnTo>
                  <a:lnTo>
                    <a:pt x="228" y="228"/>
                  </a:lnTo>
                  <a:lnTo>
                    <a:pt x="222" y="250"/>
                  </a:lnTo>
                  <a:lnTo>
                    <a:pt x="214" y="272"/>
                  </a:lnTo>
                  <a:lnTo>
                    <a:pt x="204" y="290"/>
                  </a:lnTo>
                  <a:lnTo>
                    <a:pt x="194" y="308"/>
                  </a:lnTo>
                  <a:lnTo>
                    <a:pt x="182" y="322"/>
                  </a:lnTo>
                  <a:lnTo>
                    <a:pt x="170" y="336"/>
                  </a:lnTo>
                  <a:lnTo>
                    <a:pt x="156" y="346"/>
                  </a:lnTo>
                  <a:lnTo>
                    <a:pt x="156" y="346"/>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6" name="Freeform 155"/>
            <p:cNvSpPr>
              <a:spLocks/>
            </p:cNvSpPr>
            <p:nvPr/>
          </p:nvSpPr>
          <p:spPr bwMode="auto">
            <a:xfrm>
              <a:off x="3921" y="3420"/>
              <a:ext cx="200" cy="324"/>
            </a:xfrm>
            <a:custGeom>
              <a:avLst/>
              <a:gdLst>
                <a:gd name="T0" fmla="*/ 120 w 200"/>
                <a:gd name="T1" fmla="*/ 2 h 324"/>
                <a:gd name="T2" fmla="*/ 120 w 200"/>
                <a:gd name="T3" fmla="*/ 2 h 324"/>
                <a:gd name="T4" fmla="*/ 110 w 200"/>
                <a:gd name="T5" fmla="*/ 0 h 324"/>
                <a:gd name="T6" fmla="*/ 100 w 200"/>
                <a:gd name="T7" fmla="*/ 0 h 324"/>
                <a:gd name="T8" fmla="*/ 90 w 200"/>
                <a:gd name="T9" fmla="*/ 2 h 324"/>
                <a:gd name="T10" fmla="*/ 80 w 200"/>
                <a:gd name="T11" fmla="*/ 6 h 324"/>
                <a:gd name="T12" fmla="*/ 70 w 200"/>
                <a:gd name="T13" fmla="*/ 10 h 324"/>
                <a:gd name="T14" fmla="*/ 62 w 200"/>
                <a:gd name="T15" fmla="*/ 18 h 324"/>
                <a:gd name="T16" fmla="*/ 54 w 200"/>
                <a:gd name="T17" fmla="*/ 24 h 324"/>
                <a:gd name="T18" fmla="*/ 44 w 200"/>
                <a:gd name="T19" fmla="*/ 34 h 324"/>
                <a:gd name="T20" fmla="*/ 30 w 200"/>
                <a:gd name="T21" fmla="*/ 56 h 324"/>
                <a:gd name="T22" fmla="*/ 18 w 200"/>
                <a:gd name="T23" fmla="*/ 82 h 324"/>
                <a:gd name="T24" fmla="*/ 8 w 200"/>
                <a:gd name="T25" fmla="*/ 112 h 324"/>
                <a:gd name="T26" fmla="*/ 2 w 200"/>
                <a:gd name="T27" fmla="*/ 146 h 324"/>
                <a:gd name="T28" fmla="*/ 2 w 200"/>
                <a:gd name="T29" fmla="*/ 146 h 324"/>
                <a:gd name="T30" fmla="*/ 0 w 200"/>
                <a:gd name="T31" fmla="*/ 170 h 324"/>
                <a:gd name="T32" fmla="*/ 0 w 200"/>
                <a:gd name="T33" fmla="*/ 194 h 324"/>
                <a:gd name="T34" fmla="*/ 2 w 200"/>
                <a:gd name="T35" fmla="*/ 216 h 324"/>
                <a:gd name="T36" fmla="*/ 6 w 200"/>
                <a:gd name="T37" fmla="*/ 238 h 324"/>
                <a:gd name="T38" fmla="*/ 12 w 200"/>
                <a:gd name="T39" fmla="*/ 258 h 324"/>
                <a:gd name="T40" fmla="*/ 20 w 200"/>
                <a:gd name="T41" fmla="*/ 276 h 324"/>
                <a:gd name="T42" fmla="*/ 30 w 200"/>
                <a:gd name="T43" fmla="*/ 292 h 324"/>
                <a:gd name="T44" fmla="*/ 40 w 200"/>
                <a:gd name="T45" fmla="*/ 308 h 324"/>
                <a:gd name="T46" fmla="*/ 40 w 200"/>
                <a:gd name="T47" fmla="*/ 308 h 324"/>
                <a:gd name="T48" fmla="*/ 60 w 200"/>
                <a:gd name="T49" fmla="*/ 304 h 324"/>
                <a:gd name="T50" fmla="*/ 70 w 200"/>
                <a:gd name="T51" fmla="*/ 304 h 324"/>
                <a:gd name="T52" fmla="*/ 82 w 200"/>
                <a:gd name="T53" fmla="*/ 304 h 324"/>
                <a:gd name="T54" fmla="*/ 96 w 200"/>
                <a:gd name="T55" fmla="*/ 306 h 324"/>
                <a:gd name="T56" fmla="*/ 108 w 200"/>
                <a:gd name="T57" fmla="*/ 310 h 324"/>
                <a:gd name="T58" fmla="*/ 120 w 200"/>
                <a:gd name="T59" fmla="*/ 316 h 324"/>
                <a:gd name="T60" fmla="*/ 134 w 200"/>
                <a:gd name="T61" fmla="*/ 324 h 324"/>
                <a:gd name="T62" fmla="*/ 134 w 200"/>
                <a:gd name="T63" fmla="*/ 324 h 324"/>
                <a:gd name="T64" fmla="*/ 146 w 200"/>
                <a:gd name="T65" fmla="*/ 314 h 324"/>
                <a:gd name="T66" fmla="*/ 156 w 200"/>
                <a:gd name="T67" fmla="*/ 302 h 324"/>
                <a:gd name="T68" fmla="*/ 166 w 200"/>
                <a:gd name="T69" fmla="*/ 288 h 324"/>
                <a:gd name="T70" fmla="*/ 176 w 200"/>
                <a:gd name="T71" fmla="*/ 272 h 324"/>
                <a:gd name="T72" fmla="*/ 184 w 200"/>
                <a:gd name="T73" fmla="*/ 254 h 324"/>
                <a:gd name="T74" fmla="*/ 190 w 200"/>
                <a:gd name="T75" fmla="*/ 234 h 324"/>
                <a:gd name="T76" fmla="*/ 196 w 200"/>
                <a:gd name="T77" fmla="*/ 212 h 324"/>
                <a:gd name="T78" fmla="*/ 198 w 200"/>
                <a:gd name="T79" fmla="*/ 190 h 324"/>
                <a:gd name="T80" fmla="*/ 198 w 200"/>
                <a:gd name="T81" fmla="*/ 190 h 324"/>
                <a:gd name="T82" fmla="*/ 200 w 200"/>
                <a:gd name="T83" fmla="*/ 156 h 324"/>
                <a:gd name="T84" fmla="*/ 198 w 200"/>
                <a:gd name="T85" fmla="*/ 124 h 324"/>
                <a:gd name="T86" fmla="*/ 192 w 200"/>
                <a:gd name="T87" fmla="*/ 94 h 324"/>
                <a:gd name="T88" fmla="*/ 184 w 200"/>
                <a:gd name="T89" fmla="*/ 66 h 324"/>
                <a:gd name="T90" fmla="*/ 172 w 200"/>
                <a:gd name="T91" fmla="*/ 42 h 324"/>
                <a:gd name="T92" fmla="*/ 164 w 200"/>
                <a:gd name="T93" fmla="*/ 32 h 324"/>
                <a:gd name="T94" fmla="*/ 156 w 200"/>
                <a:gd name="T95" fmla="*/ 24 h 324"/>
                <a:gd name="T96" fmla="*/ 148 w 200"/>
                <a:gd name="T97" fmla="*/ 16 h 324"/>
                <a:gd name="T98" fmla="*/ 140 w 200"/>
                <a:gd name="T99" fmla="*/ 10 h 324"/>
                <a:gd name="T100" fmla="*/ 130 w 200"/>
                <a:gd name="T101" fmla="*/ 4 h 324"/>
                <a:gd name="T102" fmla="*/ 120 w 200"/>
                <a:gd name="T103" fmla="*/ 2 h 324"/>
                <a:gd name="T104" fmla="*/ 120 w 200"/>
                <a:gd name="T105" fmla="*/ 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324">
                  <a:moveTo>
                    <a:pt x="120" y="2"/>
                  </a:moveTo>
                  <a:lnTo>
                    <a:pt x="120" y="2"/>
                  </a:lnTo>
                  <a:lnTo>
                    <a:pt x="110" y="0"/>
                  </a:lnTo>
                  <a:lnTo>
                    <a:pt x="100" y="0"/>
                  </a:lnTo>
                  <a:lnTo>
                    <a:pt x="90" y="2"/>
                  </a:lnTo>
                  <a:lnTo>
                    <a:pt x="80" y="6"/>
                  </a:lnTo>
                  <a:lnTo>
                    <a:pt x="70" y="10"/>
                  </a:lnTo>
                  <a:lnTo>
                    <a:pt x="62" y="18"/>
                  </a:lnTo>
                  <a:lnTo>
                    <a:pt x="54" y="24"/>
                  </a:lnTo>
                  <a:lnTo>
                    <a:pt x="44" y="34"/>
                  </a:lnTo>
                  <a:lnTo>
                    <a:pt x="30" y="56"/>
                  </a:lnTo>
                  <a:lnTo>
                    <a:pt x="18" y="82"/>
                  </a:lnTo>
                  <a:lnTo>
                    <a:pt x="8" y="112"/>
                  </a:lnTo>
                  <a:lnTo>
                    <a:pt x="2" y="146"/>
                  </a:lnTo>
                  <a:lnTo>
                    <a:pt x="2" y="146"/>
                  </a:lnTo>
                  <a:lnTo>
                    <a:pt x="0" y="170"/>
                  </a:lnTo>
                  <a:lnTo>
                    <a:pt x="0" y="194"/>
                  </a:lnTo>
                  <a:lnTo>
                    <a:pt x="2" y="216"/>
                  </a:lnTo>
                  <a:lnTo>
                    <a:pt x="6" y="238"/>
                  </a:lnTo>
                  <a:lnTo>
                    <a:pt x="12" y="258"/>
                  </a:lnTo>
                  <a:lnTo>
                    <a:pt x="20" y="276"/>
                  </a:lnTo>
                  <a:lnTo>
                    <a:pt x="30" y="292"/>
                  </a:lnTo>
                  <a:lnTo>
                    <a:pt x="40" y="308"/>
                  </a:lnTo>
                  <a:lnTo>
                    <a:pt x="40" y="308"/>
                  </a:lnTo>
                  <a:lnTo>
                    <a:pt x="60" y="304"/>
                  </a:lnTo>
                  <a:lnTo>
                    <a:pt x="70" y="304"/>
                  </a:lnTo>
                  <a:lnTo>
                    <a:pt x="82" y="304"/>
                  </a:lnTo>
                  <a:lnTo>
                    <a:pt x="96" y="306"/>
                  </a:lnTo>
                  <a:lnTo>
                    <a:pt x="108" y="310"/>
                  </a:lnTo>
                  <a:lnTo>
                    <a:pt x="120" y="316"/>
                  </a:lnTo>
                  <a:lnTo>
                    <a:pt x="134" y="324"/>
                  </a:lnTo>
                  <a:lnTo>
                    <a:pt x="134" y="324"/>
                  </a:lnTo>
                  <a:lnTo>
                    <a:pt x="146" y="314"/>
                  </a:lnTo>
                  <a:lnTo>
                    <a:pt x="156" y="302"/>
                  </a:lnTo>
                  <a:lnTo>
                    <a:pt x="166" y="288"/>
                  </a:lnTo>
                  <a:lnTo>
                    <a:pt x="176" y="272"/>
                  </a:lnTo>
                  <a:lnTo>
                    <a:pt x="184" y="254"/>
                  </a:lnTo>
                  <a:lnTo>
                    <a:pt x="190" y="234"/>
                  </a:lnTo>
                  <a:lnTo>
                    <a:pt x="196" y="212"/>
                  </a:lnTo>
                  <a:lnTo>
                    <a:pt x="198" y="190"/>
                  </a:lnTo>
                  <a:lnTo>
                    <a:pt x="198" y="190"/>
                  </a:lnTo>
                  <a:lnTo>
                    <a:pt x="200" y="156"/>
                  </a:lnTo>
                  <a:lnTo>
                    <a:pt x="198" y="124"/>
                  </a:lnTo>
                  <a:lnTo>
                    <a:pt x="192" y="94"/>
                  </a:lnTo>
                  <a:lnTo>
                    <a:pt x="184" y="66"/>
                  </a:lnTo>
                  <a:lnTo>
                    <a:pt x="172" y="42"/>
                  </a:lnTo>
                  <a:lnTo>
                    <a:pt x="164" y="32"/>
                  </a:lnTo>
                  <a:lnTo>
                    <a:pt x="156" y="24"/>
                  </a:lnTo>
                  <a:lnTo>
                    <a:pt x="148" y="16"/>
                  </a:lnTo>
                  <a:lnTo>
                    <a:pt x="140" y="10"/>
                  </a:lnTo>
                  <a:lnTo>
                    <a:pt x="130" y="4"/>
                  </a:lnTo>
                  <a:lnTo>
                    <a:pt x="120" y="2"/>
                  </a:lnTo>
                  <a:lnTo>
                    <a:pt x="120" y="2"/>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7" name="Freeform 156"/>
            <p:cNvSpPr>
              <a:spLocks/>
            </p:cNvSpPr>
            <p:nvPr/>
          </p:nvSpPr>
          <p:spPr bwMode="auto">
            <a:xfrm>
              <a:off x="3935" y="3438"/>
              <a:ext cx="176" cy="296"/>
            </a:xfrm>
            <a:custGeom>
              <a:avLst/>
              <a:gdLst>
                <a:gd name="T0" fmla="*/ 100 w 176"/>
                <a:gd name="T1" fmla="*/ 0 h 296"/>
                <a:gd name="T2" fmla="*/ 100 w 176"/>
                <a:gd name="T3" fmla="*/ 0 h 296"/>
                <a:gd name="T4" fmla="*/ 90 w 176"/>
                <a:gd name="T5" fmla="*/ 0 h 296"/>
                <a:gd name="T6" fmla="*/ 82 w 176"/>
                <a:gd name="T7" fmla="*/ 2 h 296"/>
                <a:gd name="T8" fmla="*/ 74 w 176"/>
                <a:gd name="T9" fmla="*/ 4 h 296"/>
                <a:gd name="T10" fmla="*/ 64 w 176"/>
                <a:gd name="T11" fmla="*/ 8 h 296"/>
                <a:gd name="T12" fmla="*/ 48 w 176"/>
                <a:gd name="T13" fmla="*/ 20 h 296"/>
                <a:gd name="T14" fmla="*/ 34 w 176"/>
                <a:gd name="T15" fmla="*/ 38 h 296"/>
                <a:gd name="T16" fmla="*/ 22 w 176"/>
                <a:gd name="T17" fmla="*/ 60 h 296"/>
                <a:gd name="T18" fmla="*/ 12 w 176"/>
                <a:gd name="T19" fmla="*/ 84 h 296"/>
                <a:gd name="T20" fmla="*/ 4 w 176"/>
                <a:gd name="T21" fmla="*/ 112 h 296"/>
                <a:gd name="T22" fmla="*/ 0 w 176"/>
                <a:gd name="T23" fmla="*/ 142 h 296"/>
                <a:gd name="T24" fmla="*/ 0 w 176"/>
                <a:gd name="T25" fmla="*/ 142 h 296"/>
                <a:gd name="T26" fmla="*/ 0 w 176"/>
                <a:gd name="T27" fmla="*/ 164 h 296"/>
                <a:gd name="T28" fmla="*/ 0 w 176"/>
                <a:gd name="T29" fmla="*/ 186 h 296"/>
                <a:gd name="T30" fmla="*/ 4 w 176"/>
                <a:gd name="T31" fmla="*/ 208 h 296"/>
                <a:gd name="T32" fmla="*/ 8 w 176"/>
                <a:gd name="T33" fmla="*/ 228 h 296"/>
                <a:gd name="T34" fmla="*/ 14 w 176"/>
                <a:gd name="T35" fmla="*/ 246 h 296"/>
                <a:gd name="T36" fmla="*/ 22 w 176"/>
                <a:gd name="T37" fmla="*/ 262 h 296"/>
                <a:gd name="T38" fmla="*/ 32 w 176"/>
                <a:gd name="T39" fmla="*/ 276 h 296"/>
                <a:gd name="T40" fmla="*/ 42 w 176"/>
                <a:gd name="T41" fmla="*/ 286 h 296"/>
                <a:gd name="T42" fmla="*/ 42 w 176"/>
                <a:gd name="T43" fmla="*/ 286 h 296"/>
                <a:gd name="T44" fmla="*/ 56 w 176"/>
                <a:gd name="T45" fmla="*/ 286 h 296"/>
                <a:gd name="T46" fmla="*/ 72 w 176"/>
                <a:gd name="T47" fmla="*/ 286 h 296"/>
                <a:gd name="T48" fmla="*/ 88 w 176"/>
                <a:gd name="T49" fmla="*/ 290 h 296"/>
                <a:gd name="T50" fmla="*/ 104 w 176"/>
                <a:gd name="T51" fmla="*/ 296 h 296"/>
                <a:gd name="T52" fmla="*/ 104 w 176"/>
                <a:gd name="T53" fmla="*/ 296 h 296"/>
                <a:gd name="T54" fmla="*/ 118 w 176"/>
                <a:gd name="T55" fmla="*/ 288 h 296"/>
                <a:gd name="T56" fmla="*/ 130 w 176"/>
                <a:gd name="T57" fmla="*/ 276 h 296"/>
                <a:gd name="T58" fmla="*/ 140 w 176"/>
                <a:gd name="T59" fmla="*/ 262 h 296"/>
                <a:gd name="T60" fmla="*/ 150 w 176"/>
                <a:gd name="T61" fmla="*/ 246 h 296"/>
                <a:gd name="T62" fmla="*/ 160 w 176"/>
                <a:gd name="T63" fmla="*/ 228 h 296"/>
                <a:gd name="T64" fmla="*/ 166 w 176"/>
                <a:gd name="T65" fmla="*/ 206 h 296"/>
                <a:gd name="T66" fmla="*/ 172 w 176"/>
                <a:gd name="T67" fmla="*/ 184 h 296"/>
                <a:gd name="T68" fmla="*/ 174 w 176"/>
                <a:gd name="T69" fmla="*/ 160 h 296"/>
                <a:gd name="T70" fmla="*/ 174 w 176"/>
                <a:gd name="T71" fmla="*/ 160 h 296"/>
                <a:gd name="T72" fmla="*/ 176 w 176"/>
                <a:gd name="T73" fmla="*/ 130 h 296"/>
                <a:gd name="T74" fmla="*/ 172 w 176"/>
                <a:gd name="T75" fmla="*/ 100 h 296"/>
                <a:gd name="T76" fmla="*/ 166 w 176"/>
                <a:gd name="T77" fmla="*/ 74 h 296"/>
                <a:gd name="T78" fmla="*/ 158 w 176"/>
                <a:gd name="T79" fmla="*/ 52 h 296"/>
                <a:gd name="T80" fmla="*/ 146 w 176"/>
                <a:gd name="T81" fmla="*/ 32 h 296"/>
                <a:gd name="T82" fmla="*/ 132 w 176"/>
                <a:gd name="T83" fmla="*/ 16 h 296"/>
                <a:gd name="T84" fmla="*/ 126 w 176"/>
                <a:gd name="T85" fmla="*/ 10 h 296"/>
                <a:gd name="T86" fmla="*/ 118 w 176"/>
                <a:gd name="T87" fmla="*/ 6 h 296"/>
                <a:gd name="T88" fmla="*/ 108 w 176"/>
                <a:gd name="T89" fmla="*/ 2 h 296"/>
                <a:gd name="T90" fmla="*/ 100 w 176"/>
                <a:gd name="T91" fmla="*/ 0 h 296"/>
                <a:gd name="T92" fmla="*/ 100 w 176"/>
                <a:gd name="T93"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296">
                  <a:moveTo>
                    <a:pt x="100" y="0"/>
                  </a:moveTo>
                  <a:lnTo>
                    <a:pt x="100" y="0"/>
                  </a:lnTo>
                  <a:lnTo>
                    <a:pt x="90" y="0"/>
                  </a:lnTo>
                  <a:lnTo>
                    <a:pt x="82" y="2"/>
                  </a:lnTo>
                  <a:lnTo>
                    <a:pt x="74" y="4"/>
                  </a:lnTo>
                  <a:lnTo>
                    <a:pt x="64" y="8"/>
                  </a:lnTo>
                  <a:lnTo>
                    <a:pt x="48" y="20"/>
                  </a:lnTo>
                  <a:lnTo>
                    <a:pt x="34" y="38"/>
                  </a:lnTo>
                  <a:lnTo>
                    <a:pt x="22" y="60"/>
                  </a:lnTo>
                  <a:lnTo>
                    <a:pt x="12" y="84"/>
                  </a:lnTo>
                  <a:lnTo>
                    <a:pt x="4" y="112"/>
                  </a:lnTo>
                  <a:lnTo>
                    <a:pt x="0" y="142"/>
                  </a:lnTo>
                  <a:lnTo>
                    <a:pt x="0" y="142"/>
                  </a:lnTo>
                  <a:lnTo>
                    <a:pt x="0" y="164"/>
                  </a:lnTo>
                  <a:lnTo>
                    <a:pt x="0" y="186"/>
                  </a:lnTo>
                  <a:lnTo>
                    <a:pt x="4" y="208"/>
                  </a:lnTo>
                  <a:lnTo>
                    <a:pt x="8" y="228"/>
                  </a:lnTo>
                  <a:lnTo>
                    <a:pt x="14" y="246"/>
                  </a:lnTo>
                  <a:lnTo>
                    <a:pt x="22" y="262"/>
                  </a:lnTo>
                  <a:lnTo>
                    <a:pt x="32" y="276"/>
                  </a:lnTo>
                  <a:lnTo>
                    <a:pt x="42" y="286"/>
                  </a:lnTo>
                  <a:lnTo>
                    <a:pt x="42" y="286"/>
                  </a:lnTo>
                  <a:lnTo>
                    <a:pt x="56" y="286"/>
                  </a:lnTo>
                  <a:lnTo>
                    <a:pt x="72" y="286"/>
                  </a:lnTo>
                  <a:lnTo>
                    <a:pt x="88" y="290"/>
                  </a:lnTo>
                  <a:lnTo>
                    <a:pt x="104" y="296"/>
                  </a:lnTo>
                  <a:lnTo>
                    <a:pt x="104" y="296"/>
                  </a:lnTo>
                  <a:lnTo>
                    <a:pt x="118" y="288"/>
                  </a:lnTo>
                  <a:lnTo>
                    <a:pt x="130" y="276"/>
                  </a:lnTo>
                  <a:lnTo>
                    <a:pt x="140" y="262"/>
                  </a:lnTo>
                  <a:lnTo>
                    <a:pt x="150" y="246"/>
                  </a:lnTo>
                  <a:lnTo>
                    <a:pt x="160" y="228"/>
                  </a:lnTo>
                  <a:lnTo>
                    <a:pt x="166" y="206"/>
                  </a:lnTo>
                  <a:lnTo>
                    <a:pt x="172" y="184"/>
                  </a:lnTo>
                  <a:lnTo>
                    <a:pt x="174" y="160"/>
                  </a:lnTo>
                  <a:lnTo>
                    <a:pt x="174" y="160"/>
                  </a:lnTo>
                  <a:lnTo>
                    <a:pt x="176" y="130"/>
                  </a:lnTo>
                  <a:lnTo>
                    <a:pt x="172" y="100"/>
                  </a:lnTo>
                  <a:lnTo>
                    <a:pt x="166" y="74"/>
                  </a:lnTo>
                  <a:lnTo>
                    <a:pt x="158" y="52"/>
                  </a:lnTo>
                  <a:lnTo>
                    <a:pt x="146" y="32"/>
                  </a:lnTo>
                  <a:lnTo>
                    <a:pt x="132" y="16"/>
                  </a:lnTo>
                  <a:lnTo>
                    <a:pt x="126" y="10"/>
                  </a:lnTo>
                  <a:lnTo>
                    <a:pt x="118" y="6"/>
                  </a:lnTo>
                  <a:lnTo>
                    <a:pt x="108" y="2"/>
                  </a:lnTo>
                  <a:lnTo>
                    <a:pt x="10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8" name="Freeform 157"/>
            <p:cNvSpPr>
              <a:spLocks/>
            </p:cNvSpPr>
            <p:nvPr/>
          </p:nvSpPr>
          <p:spPr bwMode="auto">
            <a:xfrm>
              <a:off x="3935" y="3438"/>
              <a:ext cx="176" cy="180"/>
            </a:xfrm>
            <a:custGeom>
              <a:avLst/>
              <a:gdLst>
                <a:gd name="T0" fmla="*/ 98 w 176"/>
                <a:gd name="T1" fmla="*/ 26 h 180"/>
                <a:gd name="T2" fmla="*/ 98 w 176"/>
                <a:gd name="T3" fmla="*/ 26 h 180"/>
                <a:gd name="T4" fmla="*/ 106 w 176"/>
                <a:gd name="T5" fmla="*/ 28 h 180"/>
                <a:gd name="T6" fmla="*/ 114 w 176"/>
                <a:gd name="T7" fmla="*/ 32 h 180"/>
                <a:gd name="T8" fmla="*/ 122 w 176"/>
                <a:gd name="T9" fmla="*/ 36 h 180"/>
                <a:gd name="T10" fmla="*/ 128 w 176"/>
                <a:gd name="T11" fmla="*/ 42 h 180"/>
                <a:gd name="T12" fmla="*/ 142 w 176"/>
                <a:gd name="T13" fmla="*/ 56 h 180"/>
                <a:gd name="T14" fmla="*/ 154 w 176"/>
                <a:gd name="T15" fmla="*/ 74 h 180"/>
                <a:gd name="T16" fmla="*/ 162 w 176"/>
                <a:gd name="T17" fmla="*/ 98 h 180"/>
                <a:gd name="T18" fmla="*/ 168 w 176"/>
                <a:gd name="T19" fmla="*/ 122 h 180"/>
                <a:gd name="T20" fmla="*/ 172 w 176"/>
                <a:gd name="T21" fmla="*/ 150 h 180"/>
                <a:gd name="T22" fmla="*/ 172 w 176"/>
                <a:gd name="T23" fmla="*/ 180 h 180"/>
                <a:gd name="T24" fmla="*/ 172 w 176"/>
                <a:gd name="T25" fmla="*/ 180 h 180"/>
                <a:gd name="T26" fmla="*/ 174 w 176"/>
                <a:gd name="T27" fmla="*/ 160 h 180"/>
                <a:gd name="T28" fmla="*/ 174 w 176"/>
                <a:gd name="T29" fmla="*/ 160 h 180"/>
                <a:gd name="T30" fmla="*/ 176 w 176"/>
                <a:gd name="T31" fmla="*/ 130 h 180"/>
                <a:gd name="T32" fmla="*/ 172 w 176"/>
                <a:gd name="T33" fmla="*/ 100 h 180"/>
                <a:gd name="T34" fmla="*/ 166 w 176"/>
                <a:gd name="T35" fmla="*/ 74 h 180"/>
                <a:gd name="T36" fmla="*/ 158 w 176"/>
                <a:gd name="T37" fmla="*/ 52 h 180"/>
                <a:gd name="T38" fmla="*/ 146 w 176"/>
                <a:gd name="T39" fmla="*/ 32 h 180"/>
                <a:gd name="T40" fmla="*/ 132 w 176"/>
                <a:gd name="T41" fmla="*/ 16 h 180"/>
                <a:gd name="T42" fmla="*/ 126 w 176"/>
                <a:gd name="T43" fmla="*/ 10 h 180"/>
                <a:gd name="T44" fmla="*/ 118 w 176"/>
                <a:gd name="T45" fmla="*/ 6 h 180"/>
                <a:gd name="T46" fmla="*/ 108 w 176"/>
                <a:gd name="T47" fmla="*/ 2 h 180"/>
                <a:gd name="T48" fmla="*/ 100 w 176"/>
                <a:gd name="T49" fmla="*/ 0 h 180"/>
                <a:gd name="T50" fmla="*/ 100 w 176"/>
                <a:gd name="T51" fmla="*/ 0 h 180"/>
                <a:gd name="T52" fmla="*/ 90 w 176"/>
                <a:gd name="T53" fmla="*/ 0 h 180"/>
                <a:gd name="T54" fmla="*/ 82 w 176"/>
                <a:gd name="T55" fmla="*/ 2 h 180"/>
                <a:gd name="T56" fmla="*/ 74 w 176"/>
                <a:gd name="T57" fmla="*/ 4 h 180"/>
                <a:gd name="T58" fmla="*/ 64 w 176"/>
                <a:gd name="T59" fmla="*/ 8 h 180"/>
                <a:gd name="T60" fmla="*/ 48 w 176"/>
                <a:gd name="T61" fmla="*/ 20 h 180"/>
                <a:gd name="T62" fmla="*/ 34 w 176"/>
                <a:gd name="T63" fmla="*/ 38 h 180"/>
                <a:gd name="T64" fmla="*/ 22 w 176"/>
                <a:gd name="T65" fmla="*/ 60 h 180"/>
                <a:gd name="T66" fmla="*/ 12 w 176"/>
                <a:gd name="T67" fmla="*/ 84 h 180"/>
                <a:gd name="T68" fmla="*/ 4 w 176"/>
                <a:gd name="T69" fmla="*/ 112 h 180"/>
                <a:gd name="T70" fmla="*/ 0 w 176"/>
                <a:gd name="T71" fmla="*/ 142 h 180"/>
                <a:gd name="T72" fmla="*/ 0 w 176"/>
                <a:gd name="T73" fmla="*/ 142 h 180"/>
                <a:gd name="T74" fmla="*/ 0 w 176"/>
                <a:gd name="T75" fmla="*/ 150 h 180"/>
                <a:gd name="T76" fmla="*/ 0 w 176"/>
                <a:gd name="T77" fmla="*/ 150 h 180"/>
                <a:gd name="T78" fmla="*/ 6 w 176"/>
                <a:gd name="T79" fmla="*/ 122 h 180"/>
                <a:gd name="T80" fmla="*/ 14 w 176"/>
                <a:gd name="T81" fmla="*/ 98 h 180"/>
                <a:gd name="T82" fmla="*/ 24 w 176"/>
                <a:gd name="T83" fmla="*/ 76 h 180"/>
                <a:gd name="T84" fmla="*/ 36 w 176"/>
                <a:gd name="T85" fmla="*/ 58 h 180"/>
                <a:gd name="T86" fmla="*/ 50 w 176"/>
                <a:gd name="T87" fmla="*/ 44 h 180"/>
                <a:gd name="T88" fmla="*/ 64 w 176"/>
                <a:gd name="T89" fmla="*/ 34 h 180"/>
                <a:gd name="T90" fmla="*/ 72 w 176"/>
                <a:gd name="T91" fmla="*/ 30 h 180"/>
                <a:gd name="T92" fmla="*/ 80 w 176"/>
                <a:gd name="T93" fmla="*/ 28 h 180"/>
                <a:gd name="T94" fmla="*/ 88 w 176"/>
                <a:gd name="T95" fmla="*/ 26 h 180"/>
                <a:gd name="T96" fmla="*/ 98 w 176"/>
                <a:gd name="T97" fmla="*/ 26 h 180"/>
                <a:gd name="T98" fmla="*/ 98 w 176"/>
                <a:gd name="T99" fmla="*/ 2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80">
                  <a:moveTo>
                    <a:pt x="98" y="26"/>
                  </a:moveTo>
                  <a:lnTo>
                    <a:pt x="98" y="26"/>
                  </a:lnTo>
                  <a:lnTo>
                    <a:pt x="106" y="28"/>
                  </a:lnTo>
                  <a:lnTo>
                    <a:pt x="114" y="32"/>
                  </a:lnTo>
                  <a:lnTo>
                    <a:pt x="122" y="36"/>
                  </a:lnTo>
                  <a:lnTo>
                    <a:pt x="128" y="42"/>
                  </a:lnTo>
                  <a:lnTo>
                    <a:pt x="142" y="56"/>
                  </a:lnTo>
                  <a:lnTo>
                    <a:pt x="154" y="74"/>
                  </a:lnTo>
                  <a:lnTo>
                    <a:pt x="162" y="98"/>
                  </a:lnTo>
                  <a:lnTo>
                    <a:pt x="168" y="122"/>
                  </a:lnTo>
                  <a:lnTo>
                    <a:pt x="172" y="150"/>
                  </a:lnTo>
                  <a:lnTo>
                    <a:pt x="172" y="180"/>
                  </a:lnTo>
                  <a:lnTo>
                    <a:pt x="172" y="180"/>
                  </a:lnTo>
                  <a:lnTo>
                    <a:pt x="174" y="160"/>
                  </a:lnTo>
                  <a:lnTo>
                    <a:pt x="174" y="160"/>
                  </a:lnTo>
                  <a:lnTo>
                    <a:pt x="176" y="130"/>
                  </a:lnTo>
                  <a:lnTo>
                    <a:pt x="172" y="100"/>
                  </a:lnTo>
                  <a:lnTo>
                    <a:pt x="166" y="74"/>
                  </a:lnTo>
                  <a:lnTo>
                    <a:pt x="158" y="52"/>
                  </a:lnTo>
                  <a:lnTo>
                    <a:pt x="146" y="32"/>
                  </a:lnTo>
                  <a:lnTo>
                    <a:pt x="132" y="16"/>
                  </a:lnTo>
                  <a:lnTo>
                    <a:pt x="126" y="10"/>
                  </a:lnTo>
                  <a:lnTo>
                    <a:pt x="118" y="6"/>
                  </a:lnTo>
                  <a:lnTo>
                    <a:pt x="108" y="2"/>
                  </a:lnTo>
                  <a:lnTo>
                    <a:pt x="100" y="0"/>
                  </a:lnTo>
                  <a:lnTo>
                    <a:pt x="100" y="0"/>
                  </a:lnTo>
                  <a:lnTo>
                    <a:pt x="90" y="0"/>
                  </a:lnTo>
                  <a:lnTo>
                    <a:pt x="82" y="2"/>
                  </a:lnTo>
                  <a:lnTo>
                    <a:pt x="74" y="4"/>
                  </a:lnTo>
                  <a:lnTo>
                    <a:pt x="64" y="8"/>
                  </a:lnTo>
                  <a:lnTo>
                    <a:pt x="48" y="20"/>
                  </a:lnTo>
                  <a:lnTo>
                    <a:pt x="34" y="38"/>
                  </a:lnTo>
                  <a:lnTo>
                    <a:pt x="22" y="60"/>
                  </a:lnTo>
                  <a:lnTo>
                    <a:pt x="12" y="84"/>
                  </a:lnTo>
                  <a:lnTo>
                    <a:pt x="4" y="112"/>
                  </a:lnTo>
                  <a:lnTo>
                    <a:pt x="0" y="142"/>
                  </a:lnTo>
                  <a:lnTo>
                    <a:pt x="0" y="142"/>
                  </a:lnTo>
                  <a:lnTo>
                    <a:pt x="0" y="150"/>
                  </a:lnTo>
                  <a:lnTo>
                    <a:pt x="0" y="150"/>
                  </a:lnTo>
                  <a:lnTo>
                    <a:pt x="6" y="122"/>
                  </a:lnTo>
                  <a:lnTo>
                    <a:pt x="14" y="98"/>
                  </a:lnTo>
                  <a:lnTo>
                    <a:pt x="24" y="76"/>
                  </a:lnTo>
                  <a:lnTo>
                    <a:pt x="36" y="58"/>
                  </a:lnTo>
                  <a:lnTo>
                    <a:pt x="50" y="44"/>
                  </a:lnTo>
                  <a:lnTo>
                    <a:pt x="64" y="34"/>
                  </a:lnTo>
                  <a:lnTo>
                    <a:pt x="72" y="30"/>
                  </a:lnTo>
                  <a:lnTo>
                    <a:pt x="80" y="28"/>
                  </a:lnTo>
                  <a:lnTo>
                    <a:pt x="88" y="26"/>
                  </a:lnTo>
                  <a:lnTo>
                    <a:pt x="98" y="26"/>
                  </a:lnTo>
                  <a:lnTo>
                    <a:pt x="98" y="2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9" name="Freeform 158"/>
            <p:cNvSpPr>
              <a:spLocks/>
            </p:cNvSpPr>
            <p:nvPr/>
          </p:nvSpPr>
          <p:spPr bwMode="auto">
            <a:xfrm>
              <a:off x="3933" y="3720"/>
              <a:ext cx="156" cy="72"/>
            </a:xfrm>
            <a:custGeom>
              <a:avLst/>
              <a:gdLst>
                <a:gd name="T0" fmla="*/ 0 w 156"/>
                <a:gd name="T1" fmla="*/ 12 h 72"/>
                <a:gd name="T2" fmla="*/ 0 w 156"/>
                <a:gd name="T3" fmla="*/ 12 h 72"/>
                <a:gd name="T4" fmla="*/ 18 w 156"/>
                <a:gd name="T5" fmla="*/ 6 h 72"/>
                <a:gd name="T6" fmla="*/ 38 w 156"/>
                <a:gd name="T7" fmla="*/ 2 h 72"/>
                <a:gd name="T8" fmla="*/ 60 w 156"/>
                <a:gd name="T9" fmla="*/ 0 h 72"/>
                <a:gd name="T10" fmla="*/ 72 w 156"/>
                <a:gd name="T11" fmla="*/ 2 h 72"/>
                <a:gd name="T12" fmla="*/ 86 w 156"/>
                <a:gd name="T13" fmla="*/ 4 h 72"/>
                <a:gd name="T14" fmla="*/ 98 w 156"/>
                <a:gd name="T15" fmla="*/ 8 h 72"/>
                <a:gd name="T16" fmla="*/ 112 w 156"/>
                <a:gd name="T17" fmla="*/ 16 h 72"/>
                <a:gd name="T18" fmla="*/ 124 w 156"/>
                <a:gd name="T19" fmla="*/ 26 h 72"/>
                <a:gd name="T20" fmla="*/ 136 w 156"/>
                <a:gd name="T21" fmla="*/ 38 h 72"/>
                <a:gd name="T22" fmla="*/ 146 w 156"/>
                <a:gd name="T23" fmla="*/ 54 h 72"/>
                <a:gd name="T24" fmla="*/ 156 w 156"/>
                <a:gd name="T25" fmla="*/ 72 h 72"/>
                <a:gd name="T26" fmla="*/ 156 w 156"/>
                <a:gd name="T27" fmla="*/ 72 h 72"/>
                <a:gd name="T28" fmla="*/ 148 w 156"/>
                <a:gd name="T29" fmla="*/ 60 h 72"/>
                <a:gd name="T30" fmla="*/ 138 w 156"/>
                <a:gd name="T31" fmla="*/ 48 h 72"/>
                <a:gd name="T32" fmla="*/ 124 w 156"/>
                <a:gd name="T33" fmla="*/ 36 h 72"/>
                <a:gd name="T34" fmla="*/ 114 w 156"/>
                <a:gd name="T35" fmla="*/ 28 h 72"/>
                <a:gd name="T36" fmla="*/ 102 w 156"/>
                <a:gd name="T37" fmla="*/ 22 h 72"/>
                <a:gd name="T38" fmla="*/ 90 w 156"/>
                <a:gd name="T39" fmla="*/ 18 h 72"/>
                <a:gd name="T40" fmla="*/ 76 w 156"/>
                <a:gd name="T41" fmla="*/ 14 h 72"/>
                <a:gd name="T42" fmla="*/ 60 w 156"/>
                <a:gd name="T43" fmla="*/ 10 h 72"/>
                <a:gd name="T44" fmla="*/ 42 w 156"/>
                <a:gd name="T45" fmla="*/ 10 h 72"/>
                <a:gd name="T46" fmla="*/ 22 w 156"/>
                <a:gd name="T47" fmla="*/ 10 h 72"/>
                <a:gd name="T48" fmla="*/ 0 w 156"/>
                <a:gd name="T49" fmla="*/ 12 h 72"/>
                <a:gd name="T50" fmla="*/ 0 w 156"/>
                <a:gd name="T51"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72">
                  <a:moveTo>
                    <a:pt x="0" y="12"/>
                  </a:moveTo>
                  <a:lnTo>
                    <a:pt x="0" y="12"/>
                  </a:lnTo>
                  <a:lnTo>
                    <a:pt x="18" y="6"/>
                  </a:lnTo>
                  <a:lnTo>
                    <a:pt x="38" y="2"/>
                  </a:lnTo>
                  <a:lnTo>
                    <a:pt x="60" y="0"/>
                  </a:lnTo>
                  <a:lnTo>
                    <a:pt x="72" y="2"/>
                  </a:lnTo>
                  <a:lnTo>
                    <a:pt x="86" y="4"/>
                  </a:lnTo>
                  <a:lnTo>
                    <a:pt x="98" y="8"/>
                  </a:lnTo>
                  <a:lnTo>
                    <a:pt x="112" y="16"/>
                  </a:lnTo>
                  <a:lnTo>
                    <a:pt x="124" y="26"/>
                  </a:lnTo>
                  <a:lnTo>
                    <a:pt x="136" y="38"/>
                  </a:lnTo>
                  <a:lnTo>
                    <a:pt x="146" y="54"/>
                  </a:lnTo>
                  <a:lnTo>
                    <a:pt x="156" y="72"/>
                  </a:lnTo>
                  <a:lnTo>
                    <a:pt x="156" y="72"/>
                  </a:lnTo>
                  <a:lnTo>
                    <a:pt x="148" y="60"/>
                  </a:lnTo>
                  <a:lnTo>
                    <a:pt x="138" y="48"/>
                  </a:lnTo>
                  <a:lnTo>
                    <a:pt x="124" y="36"/>
                  </a:lnTo>
                  <a:lnTo>
                    <a:pt x="114" y="28"/>
                  </a:lnTo>
                  <a:lnTo>
                    <a:pt x="102" y="22"/>
                  </a:lnTo>
                  <a:lnTo>
                    <a:pt x="90" y="18"/>
                  </a:lnTo>
                  <a:lnTo>
                    <a:pt x="76" y="14"/>
                  </a:lnTo>
                  <a:lnTo>
                    <a:pt x="60" y="10"/>
                  </a:lnTo>
                  <a:lnTo>
                    <a:pt x="42" y="10"/>
                  </a:lnTo>
                  <a:lnTo>
                    <a:pt x="22" y="10"/>
                  </a:lnTo>
                  <a:lnTo>
                    <a:pt x="0" y="12"/>
                  </a:lnTo>
                  <a:lnTo>
                    <a:pt x="0" y="1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0" name="Freeform 159"/>
            <p:cNvSpPr>
              <a:spLocks/>
            </p:cNvSpPr>
            <p:nvPr/>
          </p:nvSpPr>
          <p:spPr bwMode="auto">
            <a:xfrm>
              <a:off x="3961" y="3288"/>
              <a:ext cx="188" cy="178"/>
            </a:xfrm>
            <a:custGeom>
              <a:avLst/>
              <a:gdLst>
                <a:gd name="T0" fmla="*/ 66 w 188"/>
                <a:gd name="T1" fmla="*/ 10 h 178"/>
                <a:gd name="T2" fmla="*/ 66 w 188"/>
                <a:gd name="T3" fmla="*/ 10 h 178"/>
                <a:gd name="T4" fmla="*/ 76 w 188"/>
                <a:gd name="T5" fmla="*/ 4 h 178"/>
                <a:gd name="T6" fmla="*/ 86 w 188"/>
                <a:gd name="T7" fmla="*/ 0 h 178"/>
                <a:gd name="T8" fmla="*/ 96 w 188"/>
                <a:gd name="T9" fmla="*/ 0 h 178"/>
                <a:gd name="T10" fmla="*/ 108 w 188"/>
                <a:gd name="T11" fmla="*/ 4 h 178"/>
                <a:gd name="T12" fmla="*/ 120 w 188"/>
                <a:gd name="T13" fmla="*/ 12 h 178"/>
                <a:gd name="T14" fmla="*/ 130 w 188"/>
                <a:gd name="T15" fmla="*/ 24 h 178"/>
                <a:gd name="T16" fmla="*/ 142 w 188"/>
                <a:gd name="T17" fmla="*/ 38 h 178"/>
                <a:gd name="T18" fmla="*/ 150 w 188"/>
                <a:gd name="T19" fmla="*/ 56 h 178"/>
                <a:gd name="T20" fmla="*/ 150 w 188"/>
                <a:gd name="T21" fmla="*/ 56 h 178"/>
                <a:gd name="T22" fmla="*/ 164 w 188"/>
                <a:gd name="T23" fmla="*/ 88 h 178"/>
                <a:gd name="T24" fmla="*/ 174 w 188"/>
                <a:gd name="T25" fmla="*/ 114 h 178"/>
                <a:gd name="T26" fmla="*/ 180 w 188"/>
                <a:gd name="T27" fmla="*/ 134 h 178"/>
                <a:gd name="T28" fmla="*/ 184 w 188"/>
                <a:gd name="T29" fmla="*/ 152 h 178"/>
                <a:gd name="T30" fmla="*/ 186 w 188"/>
                <a:gd name="T31" fmla="*/ 174 h 178"/>
                <a:gd name="T32" fmla="*/ 188 w 188"/>
                <a:gd name="T33" fmla="*/ 178 h 178"/>
                <a:gd name="T34" fmla="*/ 188 w 188"/>
                <a:gd name="T35" fmla="*/ 178 h 178"/>
                <a:gd name="T36" fmla="*/ 184 w 188"/>
                <a:gd name="T37" fmla="*/ 170 h 178"/>
                <a:gd name="T38" fmla="*/ 178 w 188"/>
                <a:gd name="T39" fmla="*/ 150 h 178"/>
                <a:gd name="T40" fmla="*/ 168 w 188"/>
                <a:gd name="T41" fmla="*/ 126 h 178"/>
                <a:gd name="T42" fmla="*/ 152 w 188"/>
                <a:gd name="T43" fmla="*/ 98 h 178"/>
                <a:gd name="T44" fmla="*/ 136 w 188"/>
                <a:gd name="T45" fmla="*/ 70 h 178"/>
                <a:gd name="T46" fmla="*/ 126 w 188"/>
                <a:gd name="T47" fmla="*/ 60 h 178"/>
                <a:gd name="T48" fmla="*/ 116 w 188"/>
                <a:gd name="T49" fmla="*/ 50 h 178"/>
                <a:gd name="T50" fmla="*/ 104 w 188"/>
                <a:gd name="T51" fmla="*/ 42 h 178"/>
                <a:gd name="T52" fmla="*/ 94 w 188"/>
                <a:gd name="T53" fmla="*/ 38 h 178"/>
                <a:gd name="T54" fmla="*/ 82 w 188"/>
                <a:gd name="T55" fmla="*/ 38 h 178"/>
                <a:gd name="T56" fmla="*/ 70 w 188"/>
                <a:gd name="T57" fmla="*/ 42 h 178"/>
                <a:gd name="T58" fmla="*/ 70 w 188"/>
                <a:gd name="T59" fmla="*/ 42 h 178"/>
                <a:gd name="T60" fmla="*/ 48 w 188"/>
                <a:gd name="T61" fmla="*/ 54 h 178"/>
                <a:gd name="T62" fmla="*/ 32 w 188"/>
                <a:gd name="T63" fmla="*/ 64 h 178"/>
                <a:gd name="T64" fmla="*/ 32 w 188"/>
                <a:gd name="T65" fmla="*/ 64 h 178"/>
                <a:gd name="T66" fmla="*/ 26 w 188"/>
                <a:gd name="T67" fmla="*/ 66 h 178"/>
                <a:gd name="T68" fmla="*/ 18 w 188"/>
                <a:gd name="T69" fmla="*/ 68 h 178"/>
                <a:gd name="T70" fmla="*/ 12 w 188"/>
                <a:gd name="T71" fmla="*/ 66 h 178"/>
                <a:gd name="T72" fmla="*/ 8 w 188"/>
                <a:gd name="T73" fmla="*/ 62 h 178"/>
                <a:gd name="T74" fmla="*/ 4 w 188"/>
                <a:gd name="T75" fmla="*/ 58 h 178"/>
                <a:gd name="T76" fmla="*/ 2 w 188"/>
                <a:gd name="T77" fmla="*/ 52 h 178"/>
                <a:gd name="T78" fmla="*/ 0 w 188"/>
                <a:gd name="T79" fmla="*/ 44 h 178"/>
                <a:gd name="T80" fmla="*/ 2 w 188"/>
                <a:gd name="T81" fmla="*/ 36 h 178"/>
                <a:gd name="T82" fmla="*/ 2 w 188"/>
                <a:gd name="T83" fmla="*/ 36 h 178"/>
                <a:gd name="T84" fmla="*/ 4 w 188"/>
                <a:gd name="T85" fmla="*/ 36 h 178"/>
                <a:gd name="T86" fmla="*/ 4 w 188"/>
                <a:gd name="T87" fmla="*/ 36 h 178"/>
                <a:gd name="T88" fmla="*/ 8 w 188"/>
                <a:gd name="T89" fmla="*/ 42 h 178"/>
                <a:gd name="T90" fmla="*/ 10 w 188"/>
                <a:gd name="T91" fmla="*/ 44 h 178"/>
                <a:gd name="T92" fmla="*/ 14 w 188"/>
                <a:gd name="T93" fmla="*/ 46 h 178"/>
                <a:gd name="T94" fmla="*/ 18 w 188"/>
                <a:gd name="T95" fmla="*/ 48 h 178"/>
                <a:gd name="T96" fmla="*/ 24 w 188"/>
                <a:gd name="T97" fmla="*/ 46 h 178"/>
                <a:gd name="T98" fmla="*/ 24 w 188"/>
                <a:gd name="T99" fmla="*/ 46 h 178"/>
                <a:gd name="T100" fmla="*/ 34 w 188"/>
                <a:gd name="T101" fmla="*/ 40 h 178"/>
                <a:gd name="T102" fmla="*/ 42 w 188"/>
                <a:gd name="T103" fmla="*/ 34 h 178"/>
                <a:gd name="T104" fmla="*/ 50 w 188"/>
                <a:gd name="T105" fmla="*/ 24 h 178"/>
                <a:gd name="T106" fmla="*/ 66 w 188"/>
                <a:gd name="T107" fmla="*/ 10 h 178"/>
                <a:gd name="T108" fmla="*/ 66 w 188"/>
                <a:gd name="T109" fmla="*/ 1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178">
                  <a:moveTo>
                    <a:pt x="66" y="10"/>
                  </a:moveTo>
                  <a:lnTo>
                    <a:pt x="66" y="10"/>
                  </a:lnTo>
                  <a:lnTo>
                    <a:pt x="76" y="4"/>
                  </a:lnTo>
                  <a:lnTo>
                    <a:pt x="86" y="0"/>
                  </a:lnTo>
                  <a:lnTo>
                    <a:pt x="96" y="0"/>
                  </a:lnTo>
                  <a:lnTo>
                    <a:pt x="108" y="4"/>
                  </a:lnTo>
                  <a:lnTo>
                    <a:pt x="120" y="12"/>
                  </a:lnTo>
                  <a:lnTo>
                    <a:pt x="130" y="24"/>
                  </a:lnTo>
                  <a:lnTo>
                    <a:pt x="142" y="38"/>
                  </a:lnTo>
                  <a:lnTo>
                    <a:pt x="150" y="56"/>
                  </a:lnTo>
                  <a:lnTo>
                    <a:pt x="150" y="56"/>
                  </a:lnTo>
                  <a:lnTo>
                    <a:pt x="164" y="88"/>
                  </a:lnTo>
                  <a:lnTo>
                    <a:pt x="174" y="114"/>
                  </a:lnTo>
                  <a:lnTo>
                    <a:pt x="180" y="134"/>
                  </a:lnTo>
                  <a:lnTo>
                    <a:pt x="184" y="152"/>
                  </a:lnTo>
                  <a:lnTo>
                    <a:pt x="186" y="174"/>
                  </a:lnTo>
                  <a:lnTo>
                    <a:pt x="188" y="178"/>
                  </a:lnTo>
                  <a:lnTo>
                    <a:pt x="188" y="178"/>
                  </a:lnTo>
                  <a:lnTo>
                    <a:pt x="184" y="170"/>
                  </a:lnTo>
                  <a:lnTo>
                    <a:pt x="178" y="150"/>
                  </a:lnTo>
                  <a:lnTo>
                    <a:pt x="168" y="126"/>
                  </a:lnTo>
                  <a:lnTo>
                    <a:pt x="152" y="98"/>
                  </a:lnTo>
                  <a:lnTo>
                    <a:pt x="136" y="70"/>
                  </a:lnTo>
                  <a:lnTo>
                    <a:pt x="126" y="60"/>
                  </a:lnTo>
                  <a:lnTo>
                    <a:pt x="116" y="50"/>
                  </a:lnTo>
                  <a:lnTo>
                    <a:pt x="104" y="42"/>
                  </a:lnTo>
                  <a:lnTo>
                    <a:pt x="94" y="38"/>
                  </a:lnTo>
                  <a:lnTo>
                    <a:pt x="82" y="38"/>
                  </a:lnTo>
                  <a:lnTo>
                    <a:pt x="70" y="42"/>
                  </a:lnTo>
                  <a:lnTo>
                    <a:pt x="70" y="42"/>
                  </a:lnTo>
                  <a:lnTo>
                    <a:pt x="48" y="54"/>
                  </a:lnTo>
                  <a:lnTo>
                    <a:pt x="32" y="64"/>
                  </a:lnTo>
                  <a:lnTo>
                    <a:pt x="32" y="64"/>
                  </a:lnTo>
                  <a:lnTo>
                    <a:pt x="26" y="66"/>
                  </a:lnTo>
                  <a:lnTo>
                    <a:pt x="18" y="68"/>
                  </a:lnTo>
                  <a:lnTo>
                    <a:pt x="12" y="66"/>
                  </a:lnTo>
                  <a:lnTo>
                    <a:pt x="8" y="62"/>
                  </a:lnTo>
                  <a:lnTo>
                    <a:pt x="4" y="58"/>
                  </a:lnTo>
                  <a:lnTo>
                    <a:pt x="2" y="52"/>
                  </a:lnTo>
                  <a:lnTo>
                    <a:pt x="0" y="44"/>
                  </a:lnTo>
                  <a:lnTo>
                    <a:pt x="2" y="36"/>
                  </a:lnTo>
                  <a:lnTo>
                    <a:pt x="2" y="36"/>
                  </a:lnTo>
                  <a:lnTo>
                    <a:pt x="4" y="36"/>
                  </a:lnTo>
                  <a:lnTo>
                    <a:pt x="4" y="36"/>
                  </a:lnTo>
                  <a:lnTo>
                    <a:pt x="8" y="42"/>
                  </a:lnTo>
                  <a:lnTo>
                    <a:pt x="10" y="44"/>
                  </a:lnTo>
                  <a:lnTo>
                    <a:pt x="14" y="46"/>
                  </a:lnTo>
                  <a:lnTo>
                    <a:pt x="18" y="48"/>
                  </a:lnTo>
                  <a:lnTo>
                    <a:pt x="24" y="46"/>
                  </a:lnTo>
                  <a:lnTo>
                    <a:pt x="24" y="46"/>
                  </a:lnTo>
                  <a:lnTo>
                    <a:pt x="34" y="40"/>
                  </a:lnTo>
                  <a:lnTo>
                    <a:pt x="42" y="34"/>
                  </a:lnTo>
                  <a:lnTo>
                    <a:pt x="50" y="24"/>
                  </a:lnTo>
                  <a:lnTo>
                    <a:pt x="66" y="10"/>
                  </a:lnTo>
                  <a:lnTo>
                    <a:pt x="66" y="10"/>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1" name="Freeform 160"/>
            <p:cNvSpPr>
              <a:spLocks/>
            </p:cNvSpPr>
            <p:nvPr/>
          </p:nvSpPr>
          <p:spPr bwMode="auto">
            <a:xfrm>
              <a:off x="3627" y="3386"/>
              <a:ext cx="234" cy="346"/>
            </a:xfrm>
            <a:custGeom>
              <a:avLst/>
              <a:gdLst>
                <a:gd name="T0" fmla="*/ 78 w 234"/>
                <a:gd name="T1" fmla="*/ 346 h 346"/>
                <a:gd name="T2" fmla="*/ 78 w 234"/>
                <a:gd name="T3" fmla="*/ 346 h 346"/>
                <a:gd name="T4" fmla="*/ 94 w 234"/>
                <a:gd name="T5" fmla="*/ 338 h 346"/>
                <a:gd name="T6" fmla="*/ 108 w 234"/>
                <a:gd name="T7" fmla="*/ 332 h 346"/>
                <a:gd name="T8" fmla="*/ 124 w 234"/>
                <a:gd name="T9" fmla="*/ 328 h 346"/>
                <a:gd name="T10" fmla="*/ 138 w 234"/>
                <a:gd name="T11" fmla="*/ 326 h 346"/>
                <a:gd name="T12" fmla="*/ 152 w 234"/>
                <a:gd name="T13" fmla="*/ 324 h 346"/>
                <a:gd name="T14" fmla="*/ 166 w 234"/>
                <a:gd name="T15" fmla="*/ 326 h 346"/>
                <a:gd name="T16" fmla="*/ 188 w 234"/>
                <a:gd name="T17" fmla="*/ 330 h 346"/>
                <a:gd name="T18" fmla="*/ 188 w 234"/>
                <a:gd name="T19" fmla="*/ 330 h 346"/>
                <a:gd name="T20" fmla="*/ 200 w 234"/>
                <a:gd name="T21" fmla="*/ 314 h 346"/>
                <a:gd name="T22" fmla="*/ 212 w 234"/>
                <a:gd name="T23" fmla="*/ 296 h 346"/>
                <a:gd name="T24" fmla="*/ 220 w 234"/>
                <a:gd name="T25" fmla="*/ 276 h 346"/>
                <a:gd name="T26" fmla="*/ 226 w 234"/>
                <a:gd name="T27" fmla="*/ 254 h 346"/>
                <a:gd name="T28" fmla="*/ 232 w 234"/>
                <a:gd name="T29" fmla="*/ 232 h 346"/>
                <a:gd name="T30" fmla="*/ 234 w 234"/>
                <a:gd name="T31" fmla="*/ 206 h 346"/>
                <a:gd name="T32" fmla="*/ 234 w 234"/>
                <a:gd name="T33" fmla="*/ 182 h 346"/>
                <a:gd name="T34" fmla="*/ 232 w 234"/>
                <a:gd name="T35" fmla="*/ 156 h 346"/>
                <a:gd name="T36" fmla="*/ 232 w 234"/>
                <a:gd name="T37" fmla="*/ 156 h 346"/>
                <a:gd name="T38" fmla="*/ 230 w 234"/>
                <a:gd name="T39" fmla="*/ 136 h 346"/>
                <a:gd name="T40" fmla="*/ 226 w 234"/>
                <a:gd name="T41" fmla="*/ 120 h 346"/>
                <a:gd name="T42" fmla="*/ 220 w 234"/>
                <a:gd name="T43" fmla="*/ 104 h 346"/>
                <a:gd name="T44" fmla="*/ 214 w 234"/>
                <a:gd name="T45" fmla="*/ 88 h 346"/>
                <a:gd name="T46" fmla="*/ 208 w 234"/>
                <a:gd name="T47" fmla="*/ 72 h 346"/>
                <a:gd name="T48" fmla="*/ 200 w 234"/>
                <a:gd name="T49" fmla="*/ 60 h 346"/>
                <a:gd name="T50" fmla="*/ 192 w 234"/>
                <a:gd name="T51" fmla="*/ 48 h 346"/>
                <a:gd name="T52" fmla="*/ 182 w 234"/>
                <a:gd name="T53" fmla="*/ 36 h 346"/>
                <a:gd name="T54" fmla="*/ 172 w 234"/>
                <a:gd name="T55" fmla="*/ 26 h 346"/>
                <a:gd name="T56" fmla="*/ 162 w 234"/>
                <a:gd name="T57" fmla="*/ 18 h 346"/>
                <a:gd name="T58" fmla="*/ 152 w 234"/>
                <a:gd name="T59" fmla="*/ 10 h 346"/>
                <a:gd name="T60" fmla="*/ 140 w 234"/>
                <a:gd name="T61" fmla="*/ 6 h 346"/>
                <a:gd name="T62" fmla="*/ 128 w 234"/>
                <a:gd name="T63" fmla="*/ 2 h 346"/>
                <a:gd name="T64" fmla="*/ 118 w 234"/>
                <a:gd name="T65" fmla="*/ 0 h 346"/>
                <a:gd name="T66" fmla="*/ 106 w 234"/>
                <a:gd name="T67" fmla="*/ 0 h 346"/>
                <a:gd name="T68" fmla="*/ 94 w 234"/>
                <a:gd name="T69" fmla="*/ 0 h 346"/>
                <a:gd name="T70" fmla="*/ 94 w 234"/>
                <a:gd name="T71" fmla="*/ 0 h 346"/>
                <a:gd name="T72" fmla="*/ 82 w 234"/>
                <a:gd name="T73" fmla="*/ 4 h 346"/>
                <a:gd name="T74" fmla="*/ 70 w 234"/>
                <a:gd name="T75" fmla="*/ 10 h 346"/>
                <a:gd name="T76" fmla="*/ 60 w 234"/>
                <a:gd name="T77" fmla="*/ 16 h 346"/>
                <a:gd name="T78" fmla="*/ 50 w 234"/>
                <a:gd name="T79" fmla="*/ 24 h 346"/>
                <a:gd name="T80" fmla="*/ 42 w 234"/>
                <a:gd name="T81" fmla="*/ 34 h 346"/>
                <a:gd name="T82" fmla="*/ 34 w 234"/>
                <a:gd name="T83" fmla="*/ 44 h 346"/>
                <a:gd name="T84" fmla="*/ 26 w 234"/>
                <a:gd name="T85" fmla="*/ 58 h 346"/>
                <a:gd name="T86" fmla="*/ 18 w 234"/>
                <a:gd name="T87" fmla="*/ 70 h 346"/>
                <a:gd name="T88" fmla="*/ 8 w 234"/>
                <a:gd name="T89" fmla="*/ 100 h 346"/>
                <a:gd name="T90" fmla="*/ 2 w 234"/>
                <a:gd name="T91" fmla="*/ 132 h 346"/>
                <a:gd name="T92" fmla="*/ 0 w 234"/>
                <a:gd name="T93" fmla="*/ 168 h 346"/>
                <a:gd name="T94" fmla="*/ 0 w 234"/>
                <a:gd name="T95" fmla="*/ 186 h 346"/>
                <a:gd name="T96" fmla="*/ 2 w 234"/>
                <a:gd name="T97" fmla="*/ 204 h 346"/>
                <a:gd name="T98" fmla="*/ 2 w 234"/>
                <a:gd name="T99" fmla="*/ 204 h 346"/>
                <a:gd name="T100" fmla="*/ 6 w 234"/>
                <a:gd name="T101" fmla="*/ 228 h 346"/>
                <a:gd name="T102" fmla="*/ 12 w 234"/>
                <a:gd name="T103" fmla="*/ 250 h 346"/>
                <a:gd name="T104" fmla="*/ 20 w 234"/>
                <a:gd name="T105" fmla="*/ 272 h 346"/>
                <a:gd name="T106" fmla="*/ 28 w 234"/>
                <a:gd name="T107" fmla="*/ 290 h 346"/>
                <a:gd name="T108" fmla="*/ 40 w 234"/>
                <a:gd name="T109" fmla="*/ 308 h 346"/>
                <a:gd name="T110" fmla="*/ 52 w 234"/>
                <a:gd name="T111" fmla="*/ 322 h 346"/>
                <a:gd name="T112" fmla="*/ 64 w 234"/>
                <a:gd name="T113" fmla="*/ 336 h 346"/>
                <a:gd name="T114" fmla="*/ 78 w 234"/>
                <a:gd name="T115" fmla="*/ 346 h 346"/>
                <a:gd name="T116" fmla="*/ 78 w 234"/>
                <a:gd name="T117"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346">
                  <a:moveTo>
                    <a:pt x="78" y="346"/>
                  </a:moveTo>
                  <a:lnTo>
                    <a:pt x="78" y="346"/>
                  </a:lnTo>
                  <a:lnTo>
                    <a:pt x="94" y="338"/>
                  </a:lnTo>
                  <a:lnTo>
                    <a:pt x="108" y="332"/>
                  </a:lnTo>
                  <a:lnTo>
                    <a:pt x="124" y="328"/>
                  </a:lnTo>
                  <a:lnTo>
                    <a:pt x="138" y="326"/>
                  </a:lnTo>
                  <a:lnTo>
                    <a:pt x="152" y="324"/>
                  </a:lnTo>
                  <a:lnTo>
                    <a:pt x="166" y="326"/>
                  </a:lnTo>
                  <a:lnTo>
                    <a:pt x="188" y="330"/>
                  </a:lnTo>
                  <a:lnTo>
                    <a:pt x="188" y="330"/>
                  </a:lnTo>
                  <a:lnTo>
                    <a:pt x="200" y="314"/>
                  </a:lnTo>
                  <a:lnTo>
                    <a:pt x="212" y="296"/>
                  </a:lnTo>
                  <a:lnTo>
                    <a:pt x="220" y="276"/>
                  </a:lnTo>
                  <a:lnTo>
                    <a:pt x="226" y="254"/>
                  </a:lnTo>
                  <a:lnTo>
                    <a:pt x="232" y="232"/>
                  </a:lnTo>
                  <a:lnTo>
                    <a:pt x="234" y="206"/>
                  </a:lnTo>
                  <a:lnTo>
                    <a:pt x="234" y="182"/>
                  </a:lnTo>
                  <a:lnTo>
                    <a:pt x="232" y="156"/>
                  </a:lnTo>
                  <a:lnTo>
                    <a:pt x="232" y="156"/>
                  </a:lnTo>
                  <a:lnTo>
                    <a:pt x="230" y="136"/>
                  </a:lnTo>
                  <a:lnTo>
                    <a:pt x="226" y="120"/>
                  </a:lnTo>
                  <a:lnTo>
                    <a:pt x="220" y="104"/>
                  </a:lnTo>
                  <a:lnTo>
                    <a:pt x="214" y="88"/>
                  </a:lnTo>
                  <a:lnTo>
                    <a:pt x="208" y="72"/>
                  </a:lnTo>
                  <a:lnTo>
                    <a:pt x="200" y="60"/>
                  </a:lnTo>
                  <a:lnTo>
                    <a:pt x="192" y="48"/>
                  </a:lnTo>
                  <a:lnTo>
                    <a:pt x="182" y="36"/>
                  </a:lnTo>
                  <a:lnTo>
                    <a:pt x="172" y="26"/>
                  </a:lnTo>
                  <a:lnTo>
                    <a:pt x="162" y="18"/>
                  </a:lnTo>
                  <a:lnTo>
                    <a:pt x="152" y="10"/>
                  </a:lnTo>
                  <a:lnTo>
                    <a:pt x="140" y="6"/>
                  </a:lnTo>
                  <a:lnTo>
                    <a:pt x="128" y="2"/>
                  </a:lnTo>
                  <a:lnTo>
                    <a:pt x="118" y="0"/>
                  </a:lnTo>
                  <a:lnTo>
                    <a:pt x="106" y="0"/>
                  </a:lnTo>
                  <a:lnTo>
                    <a:pt x="94" y="0"/>
                  </a:lnTo>
                  <a:lnTo>
                    <a:pt x="94" y="0"/>
                  </a:lnTo>
                  <a:lnTo>
                    <a:pt x="82" y="4"/>
                  </a:lnTo>
                  <a:lnTo>
                    <a:pt x="70" y="10"/>
                  </a:lnTo>
                  <a:lnTo>
                    <a:pt x="60" y="16"/>
                  </a:lnTo>
                  <a:lnTo>
                    <a:pt x="50" y="24"/>
                  </a:lnTo>
                  <a:lnTo>
                    <a:pt x="42" y="34"/>
                  </a:lnTo>
                  <a:lnTo>
                    <a:pt x="34" y="44"/>
                  </a:lnTo>
                  <a:lnTo>
                    <a:pt x="26" y="58"/>
                  </a:lnTo>
                  <a:lnTo>
                    <a:pt x="18" y="70"/>
                  </a:lnTo>
                  <a:lnTo>
                    <a:pt x="8" y="100"/>
                  </a:lnTo>
                  <a:lnTo>
                    <a:pt x="2" y="132"/>
                  </a:lnTo>
                  <a:lnTo>
                    <a:pt x="0" y="168"/>
                  </a:lnTo>
                  <a:lnTo>
                    <a:pt x="0" y="186"/>
                  </a:lnTo>
                  <a:lnTo>
                    <a:pt x="2" y="204"/>
                  </a:lnTo>
                  <a:lnTo>
                    <a:pt x="2" y="204"/>
                  </a:lnTo>
                  <a:lnTo>
                    <a:pt x="6" y="228"/>
                  </a:lnTo>
                  <a:lnTo>
                    <a:pt x="12" y="250"/>
                  </a:lnTo>
                  <a:lnTo>
                    <a:pt x="20" y="272"/>
                  </a:lnTo>
                  <a:lnTo>
                    <a:pt x="28" y="290"/>
                  </a:lnTo>
                  <a:lnTo>
                    <a:pt x="40" y="308"/>
                  </a:lnTo>
                  <a:lnTo>
                    <a:pt x="52" y="322"/>
                  </a:lnTo>
                  <a:lnTo>
                    <a:pt x="64" y="336"/>
                  </a:lnTo>
                  <a:lnTo>
                    <a:pt x="78" y="346"/>
                  </a:lnTo>
                  <a:lnTo>
                    <a:pt x="78" y="346"/>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2" name="Freeform 161"/>
            <p:cNvSpPr>
              <a:spLocks/>
            </p:cNvSpPr>
            <p:nvPr/>
          </p:nvSpPr>
          <p:spPr bwMode="auto">
            <a:xfrm>
              <a:off x="3643" y="3412"/>
              <a:ext cx="200" cy="324"/>
            </a:xfrm>
            <a:custGeom>
              <a:avLst/>
              <a:gdLst>
                <a:gd name="T0" fmla="*/ 68 w 200"/>
                <a:gd name="T1" fmla="*/ 324 h 324"/>
                <a:gd name="T2" fmla="*/ 68 w 200"/>
                <a:gd name="T3" fmla="*/ 324 h 324"/>
                <a:gd name="T4" fmla="*/ 80 w 200"/>
                <a:gd name="T5" fmla="*/ 316 h 324"/>
                <a:gd name="T6" fmla="*/ 94 w 200"/>
                <a:gd name="T7" fmla="*/ 310 h 324"/>
                <a:gd name="T8" fmla="*/ 106 w 200"/>
                <a:gd name="T9" fmla="*/ 306 h 324"/>
                <a:gd name="T10" fmla="*/ 118 w 200"/>
                <a:gd name="T11" fmla="*/ 304 h 324"/>
                <a:gd name="T12" fmla="*/ 130 w 200"/>
                <a:gd name="T13" fmla="*/ 304 h 324"/>
                <a:gd name="T14" fmla="*/ 142 w 200"/>
                <a:gd name="T15" fmla="*/ 304 h 324"/>
                <a:gd name="T16" fmla="*/ 162 w 200"/>
                <a:gd name="T17" fmla="*/ 308 h 324"/>
                <a:gd name="T18" fmla="*/ 162 w 200"/>
                <a:gd name="T19" fmla="*/ 308 h 324"/>
                <a:gd name="T20" fmla="*/ 172 w 200"/>
                <a:gd name="T21" fmla="*/ 294 h 324"/>
                <a:gd name="T22" fmla="*/ 182 w 200"/>
                <a:gd name="T23" fmla="*/ 276 h 324"/>
                <a:gd name="T24" fmla="*/ 188 w 200"/>
                <a:gd name="T25" fmla="*/ 258 h 324"/>
                <a:gd name="T26" fmla="*/ 194 w 200"/>
                <a:gd name="T27" fmla="*/ 238 h 324"/>
                <a:gd name="T28" fmla="*/ 198 w 200"/>
                <a:gd name="T29" fmla="*/ 216 h 324"/>
                <a:gd name="T30" fmla="*/ 200 w 200"/>
                <a:gd name="T31" fmla="*/ 194 h 324"/>
                <a:gd name="T32" fmla="*/ 200 w 200"/>
                <a:gd name="T33" fmla="*/ 170 h 324"/>
                <a:gd name="T34" fmla="*/ 200 w 200"/>
                <a:gd name="T35" fmla="*/ 146 h 324"/>
                <a:gd name="T36" fmla="*/ 200 w 200"/>
                <a:gd name="T37" fmla="*/ 146 h 324"/>
                <a:gd name="T38" fmla="*/ 194 w 200"/>
                <a:gd name="T39" fmla="*/ 112 h 324"/>
                <a:gd name="T40" fmla="*/ 184 w 200"/>
                <a:gd name="T41" fmla="*/ 82 h 324"/>
                <a:gd name="T42" fmla="*/ 172 w 200"/>
                <a:gd name="T43" fmla="*/ 56 h 324"/>
                <a:gd name="T44" fmla="*/ 156 w 200"/>
                <a:gd name="T45" fmla="*/ 34 h 324"/>
                <a:gd name="T46" fmla="*/ 148 w 200"/>
                <a:gd name="T47" fmla="*/ 26 h 324"/>
                <a:gd name="T48" fmla="*/ 140 w 200"/>
                <a:gd name="T49" fmla="*/ 18 h 324"/>
                <a:gd name="T50" fmla="*/ 130 w 200"/>
                <a:gd name="T51" fmla="*/ 10 h 324"/>
                <a:gd name="T52" fmla="*/ 120 w 200"/>
                <a:gd name="T53" fmla="*/ 6 h 324"/>
                <a:gd name="T54" fmla="*/ 112 w 200"/>
                <a:gd name="T55" fmla="*/ 2 h 324"/>
                <a:gd name="T56" fmla="*/ 102 w 200"/>
                <a:gd name="T57" fmla="*/ 0 h 324"/>
                <a:gd name="T58" fmla="*/ 92 w 200"/>
                <a:gd name="T59" fmla="*/ 0 h 324"/>
                <a:gd name="T60" fmla="*/ 82 w 200"/>
                <a:gd name="T61" fmla="*/ 2 h 324"/>
                <a:gd name="T62" fmla="*/ 82 w 200"/>
                <a:gd name="T63" fmla="*/ 2 h 324"/>
                <a:gd name="T64" fmla="*/ 72 w 200"/>
                <a:gd name="T65" fmla="*/ 4 h 324"/>
                <a:gd name="T66" fmla="*/ 62 w 200"/>
                <a:gd name="T67" fmla="*/ 10 h 324"/>
                <a:gd name="T68" fmla="*/ 52 w 200"/>
                <a:gd name="T69" fmla="*/ 16 h 324"/>
                <a:gd name="T70" fmla="*/ 44 w 200"/>
                <a:gd name="T71" fmla="*/ 24 h 324"/>
                <a:gd name="T72" fmla="*/ 36 w 200"/>
                <a:gd name="T73" fmla="*/ 32 h 324"/>
                <a:gd name="T74" fmla="*/ 30 w 200"/>
                <a:gd name="T75" fmla="*/ 42 h 324"/>
                <a:gd name="T76" fmla="*/ 18 w 200"/>
                <a:gd name="T77" fmla="*/ 66 h 324"/>
                <a:gd name="T78" fmla="*/ 8 w 200"/>
                <a:gd name="T79" fmla="*/ 94 h 324"/>
                <a:gd name="T80" fmla="*/ 2 w 200"/>
                <a:gd name="T81" fmla="*/ 124 h 324"/>
                <a:gd name="T82" fmla="*/ 0 w 200"/>
                <a:gd name="T83" fmla="*/ 156 h 324"/>
                <a:gd name="T84" fmla="*/ 2 w 200"/>
                <a:gd name="T85" fmla="*/ 190 h 324"/>
                <a:gd name="T86" fmla="*/ 2 w 200"/>
                <a:gd name="T87" fmla="*/ 190 h 324"/>
                <a:gd name="T88" fmla="*/ 6 w 200"/>
                <a:gd name="T89" fmla="*/ 214 h 324"/>
                <a:gd name="T90" fmla="*/ 12 w 200"/>
                <a:gd name="T91" fmla="*/ 234 h 324"/>
                <a:gd name="T92" fmla="*/ 18 w 200"/>
                <a:gd name="T93" fmla="*/ 254 h 324"/>
                <a:gd name="T94" fmla="*/ 26 w 200"/>
                <a:gd name="T95" fmla="*/ 272 h 324"/>
                <a:gd name="T96" fmla="*/ 34 w 200"/>
                <a:gd name="T97" fmla="*/ 288 h 324"/>
                <a:gd name="T98" fmla="*/ 46 w 200"/>
                <a:gd name="T99" fmla="*/ 302 h 324"/>
                <a:gd name="T100" fmla="*/ 56 w 200"/>
                <a:gd name="T101" fmla="*/ 314 h 324"/>
                <a:gd name="T102" fmla="*/ 68 w 200"/>
                <a:gd name="T103" fmla="*/ 324 h 324"/>
                <a:gd name="T104" fmla="*/ 68 w 200"/>
                <a:gd name="T10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324">
                  <a:moveTo>
                    <a:pt x="68" y="324"/>
                  </a:moveTo>
                  <a:lnTo>
                    <a:pt x="68" y="324"/>
                  </a:lnTo>
                  <a:lnTo>
                    <a:pt x="80" y="316"/>
                  </a:lnTo>
                  <a:lnTo>
                    <a:pt x="94" y="310"/>
                  </a:lnTo>
                  <a:lnTo>
                    <a:pt x="106" y="306"/>
                  </a:lnTo>
                  <a:lnTo>
                    <a:pt x="118" y="304"/>
                  </a:lnTo>
                  <a:lnTo>
                    <a:pt x="130" y="304"/>
                  </a:lnTo>
                  <a:lnTo>
                    <a:pt x="142" y="304"/>
                  </a:lnTo>
                  <a:lnTo>
                    <a:pt x="162" y="308"/>
                  </a:lnTo>
                  <a:lnTo>
                    <a:pt x="162" y="308"/>
                  </a:lnTo>
                  <a:lnTo>
                    <a:pt x="172" y="294"/>
                  </a:lnTo>
                  <a:lnTo>
                    <a:pt x="182" y="276"/>
                  </a:lnTo>
                  <a:lnTo>
                    <a:pt x="188" y="258"/>
                  </a:lnTo>
                  <a:lnTo>
                    <a:pt x="194" y="238"/>
                  </a:lnTo>
                  <a:lnTo>
                    <a:pt x="198" y="216"/>
                  </a:lnTo>
                  <a:lnTo>
                    <a:pt x="200" y="194"/>
                  </a:lnTo>
                  <a:lnTo>
                    <a:pt x="200" y="170"/>
                  </a:lnTo>
                  <a:lnTo>
                    <a:pt x="200" y="146"/>
                  </a:lnTo>
                  <a:lnTo>
                    <a:pt x="200" y="146"/>
                  </a:lnTo>
                  <a:lnTo>
                    <a:pt x="194" y="112"/>
                  </a:lnTo>
                  <a:lnTo>
                    <a:pt x="184" y="82"/>
                  </a:lnTo>
                  <a:lnTo>
                    <a:pt x="172" y="56"/>
                  </a:lnTo>
                  <a:lnTo>
                    <a:pt x="156" y="34"/>
                  </a:lnTo>
                  <a:lnTo>
                    <a:pt x="148" y="26"/>
                  </a:lnTo>
                  <a:lnTo>
                    <a:pt x="140" y="18"/>
                  </a:lnTo>
                  <a:lnTo>
                    <a:pt x="130" y="10"/>
                  </a:lnTo>
                  <a:lnTo>
                    <a:pt x="120" y="6"/>
                  </a:lnTo>
                  <a:lnTo>
                    <a:pt x="112" y="2"/>
                  </a:lnTo>
                  <a:lnTo>
                    <a:pt x="102" y="0"/>
                  </a:lnTo>
                  <a:lnTo>
                    <a:pt x="92" y="0"/>
                  </a:lnTo>
                  <a:lnTo>
                    <a:pt x="82" y="2"/>
                  </a:lnTo>
                  <a:lnTo>
                    <a:pt x="82" y="2"/>
                  </a:lnTo>
                  <a:lnTo>
                    <a:pt x="72" y="4"/>
                  </a:lnTo>
                  <a:lnTo>
                    <a:pt x="62" y="10"/>
                  </a:lnTo>
                  <a:lnTo>
                    <a:pt x="52" y="16"/>
                  </a:lnTo>
                  <a:lnTo>
                    <a:pt x="44" y="24"/>
                  </a:lnTo>
                  <a:lnTo>
                    <a:pt x="36" y="32"/>
                  </a:lnTo>
                  <a:lnTo>
                    <a:pt x="30" y="42"/>
                  </a:lnTo>
                  <a:lnTo>
                    <a:pt x="18" y="66"/>
                  </a:lnTo>
                  <a:lnTo>
                    <a:pt x="8" y="94"/>
                  </a:lnTo>
                  <a:lnTo>
                    <a:pt x="2" y="124"/>
                  </a:lnTo>
                  <a:lnTo>
                    <a:pt x="0" y="156"/>
                  </a:lnTo>
                  <a:lnTo>
                    <a:pt x="2" y="190"/>
                  </a:lnTo>
                  <a:lnTo>
                    <a:pt x="2" y="190"/>
                  </a:lnTo>
                  <a:lnTo>
                    <a:pt x="6" y="214"/>
                  </a:lnTo>
                  <a:lnTo>
                    <a:pt x="12" y="234"/>
                  </a:lnTo>
                  <a:lnTo>
                    <a:pt x="18" y="254"/>
                  </a:lnTo>
                  <a:lnTo>
                    <a:pt x="26" y="272"/>
                  </a:lnTo>
                  <a:lnTo>
                    <a:pt x="34" y="288"/>
                  </a:lnTo>
                  <a:lnTo>
                    <a:pt x="46" y="302"/>
                  </a:lnTo>
                  <a:lnTo>
                    <a:pt x="56" y="314"/>
                  </a:lnTo>
                  <a:lnTo>
                    <a:pt x="68" y="324"/>
                  </a:lnTo>
                  <a:lnTo>
                    <a:pt x="68" y="324"/>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3" name="Freeform 162"/>
            <p:cNvSpPr>
              <a:spLocks/>
            </p:cNvSpPr>
            <p:nvPr/>
          </p:nvSpPr>
          <p:spPr bwMode="auto">
            <a:xfrm>
              <a:off x="3655" y="3430"/>
              <a:ext cx="176" cy="296"/>
            </a:xfrm>
            <a:custGeom>
              <a:avLst/>
              <a:gdLst>
                <a:gd name="T0" fmla="*/ 72 w 176"/>
                <a:gd name="T1" fmla="*/ 296 h 296"/>
                <a:gd name="T2" fmla="*/ 72 w 176"/>
                <a:gd name="T3" fmla="*/ 296 h 296"/>
                <a:gd name="T4" fmla="*/ 88 w 176"/>
                <a:gd name="T5" fmla="*/ 290 h 296"/>
                <a:gd name="T6" fmla="*/ 104 w 176"/>
                <a:gd name="T7" fmla="*/ 286 h 296"/>
                <a:gd name="T8" fmla="*/ 120 w 176"/>
                <a:gd name="T9" fmla="*/ 286 h 296"/>
                <a:gd name="T10" fmla="*/ 134 w 176"/>
                <a:gd name="T11" fmla="*/ 286 h 296"/>
                <a:gd name="T12" fmla="*/ 134 w 176"/>
                <a:gd name="T13" fmla="*/ 286 h 296"/>
                <a:gd name="T14" fmla="*/ 144 w 176"/>
                <a:gd name="T15" fmla="*/ 276 h 296"/>
                <a:gd name="T16" fmla="*/ 154 w 176"/>
                <a:gd name="T17" fmla="*/ 262 h 296"/>
                <a:gd name="T18" fmla="*/ 162 w 176"/>
                <a:gd name="T19" fmla="*/ 246 h 296"/>
                <a:gd name="T20" fmla="*/ 168 w 176"/>
                <a:gd name="T21" fmla="*/ 228 h 296"/>
                <a:gd name="T22" fmla="*/ 172 w 176"/>
                <a:gd name="T23" fmla="*/ 208 h 296"/>
                <a:gd name="T24" fmla="*/ 176 w 176"/>
                <a:gd name="T25" fmla="*/ 188 h 296"/>
                <a:gd name="T26" fmla="*/ 176 w 176"/>
                <a:gd name="T27" fmla="*/ 166 h 296"/>
                <a:gd name="T28" fmla="*/ 176 w 176"/>
                <a:gd name="T29" fmla="*/ 142 h 296"/>
                <a:gd name="T30" fmla="*/ 176 w 176"/>
                <a:gd name="T31" fmla="*/ 142 h 296"/>
                <a:gd name="T32" fmla="*/ 170 w 176"/>
                <a:gd name="T33" fmla="*/ 112 h 296"/>
                <a:gd name="T34" fmla="*/ 164 w 176"/>
                <a:gd name="T35" fmla="*/ 84 h 296"/>
                <a:gd name="T36" fmla="*/ 154 w 176"/>
                <a:gd name="T37" fmla="*/ 60 h 296"/>
                <a:gd name="T38" fmla="*/ 140 w 176"/>
                <a:gd name="T39" fmla="*/ 38 h 296"/>
                <a:gd name="T40" fmla="*/ 126 w 176"/>
                <a:gd name="T41" fmla="*/ 22 h 296"/>
                <a:gd name="T42" fmla="*/ 110 w 176"/>
                <a:gd name="T43" fmla="*/ 8 h 296"/>
                <a:gd name="T44" fmla="*/ 102 w 176"/>
                <a:gd name="T45" fmla="*/ 4 h 296"/>
                <a:gd name="T46" fmla="*/ 94 w 176"/>
                <a:gd name="T47" fmla="*/ 2 h 296"/>
                <a:gd name="T48" fmla="*/ 84 w 176"/>
                <a:gd name="T49" fmla="*/ 0 h 296"/>
                <a:gd name="T50" fmla="*/ 76 w 176"/>
                <a:gd name="T51" fmla="*/ 0 h 296"/>
                <a:gd name="T52" fmla="*/ 76 w 176"/>
                <a:gd name="T53" fmla="*/ 0 h 296"/>
                <a:gd name="T54" fmla="*/ 66 w 176"/>
                <a:gd name="T55" fmla="*/ 2 h 296"/>
                <a:gd name="T56" fmla="*/ 58 w 176"/>
                <a:gd name="T57" fmla="*/ 6 h 296"/>
                <a:gd name="T58" fmla="*/ 50 w 176"/>
                <a:gd name="T59" fmla="*/ 10 h 296"/>
                <a:gd name="T60" fmla="*/ 42 w 176"/>
                <a:gd name="T61" fmla="*/ 16 h 296"/>
                <a:gd name="T62" fmla="*/ 28 w 176"/>
                <a:gd name="T63" fmla="*/ 32 h 296"/>
                <a:gd name="T64" fmla="*/ 18 w 176"/>
                <a:gd name="T65" fmla="*/ 52 h 296"/>
                <a:gd name="T66" fmla="*/ 8 w 176"/>
                <a:gd name="T67" fmla="*/ 74 h 296"/>
                <a:gd name="T68" fmla="*/ 2 w 176"/>
                <a:gd name="T69" fmla="*/ 102 h 296"/>
                <a:gd name="T70" fmla="*/ 0 w 176"/>
                <a:gd name="T71" fmla="*/ 130 h 296"/>
                <a:gd name="T72" fmla="*/ 0 w 176"/>
                <a:gd name="T73" fmla="*/ 160 h 296"/>
                <a:gd name="T74" fmla="*/ 0 w 176"/>
                <a:gd name="T75" fmla="*/ 160 h 296"/>
                <a:gd name="T76" fmla="*/ 4 w 176"/>
                <a:gd name="T77" fmla="*/ 184 h 296"/>
                <a:gd name="T78" fmla="*/ 10 w 176"/>
                <a:gd name="T79" fmla="*/ 206 h 296"/>
                <a:gd name="T80" fmla="*/ 16 w 176"/>
                <a:gd name="T81" fmla="*/ 228 h 296"/>
                <a:gd name="T82" fmla="*/ 24 w 176"/>
                <a:gd name="T83" fmla="*/ 246 h 296"/>
                <a:gd name="T84" fmla="*/ 34 w 176"/>
                <a:gd name="T85" fmla="*/ 262 h 296"/>
                <a:gd name="T86" fmla="*/ 46 w 176"/>
                <a:gd name="T87" fmla="*/ 276 h 296"/>
                <a:gd name="T88" fmla="*/ 58 w 176"/>
                <a:gd name="T89" fmla="*/ 288 h 296"/>
                <a:gd name="T90" fmla="*/ 72 w 176"/>
                <a:gd name="T91" fmla="*/ 296 h 296"/>
                <a:gd name="T92" fmla="*/ 72 w 176"/>
                <a:gd name="T93"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296">
                  <a:moveTo>
                    <a:pt x="72" y="296"/>
                  </a:moveTo>
                  <a:lnTo>
                    <a:pt x="72" y="296"/>
                  </a:lnTo>
                  <a:lnTo>
                    <a:pt x="88" y="290"/>
                  </a:lnTo>
                  <a:lnTo>
                    <a:pt x="104" y="286"/>
                  </a:lnTo>
                  <a:lnTo>
                    <a:pt x="120" y="286"/>
                  </a:lnTo>
                  <a:lnTo>
                    <a:pt x="134" y="286"/>
                  </a:lnTo>
                  <a:lnTo>
                    <a:pt x="134" y="286"/>
                  </a:lnTo>
                  <a:lnTo>
                    <a:pt x="144" y="276"/>
                  </a:lnTo>
                  <a:lnTo>
                    <a:pt x="154" y="262"/>
                  </a:lnTo>
                  <a:lnTo>
                    <a:pt x="162" y="246"/>
                  </a:lnTo>
                  <a:lnTo>
                    <a:pt x="168" y="228"/>
                  </a:lnTo>
                  <a:lnTo>
                    <a:pt x="172" y="208"/>
                  </a:lnTo>
                  <a:lnTo>
                    <a:pt x="176" y="188"/>
                  </a:lnTo>
                  <a:lnTo>
                    <a:pt x="176" y="166"/>
                  </a:lnTo>
                  <a:lnTo>
                    <a:pt x="176" y="142"/>
                  </a:lnTo>
                  <a:lnTo>
                    <a:pt x="176" y="142"/>
                  </a:lnTo>
                  <a:lnTo>
                    <a:pt x="170" y="112"/>
                  </a:lnTo>
                  <a:lnTo>
                    <a:pt x="164" y="84"/>
                  </a:lnTo>
                  <a:lnTo>
                    <a:pt x="154" y="60"/>
                  </a:lnTo>
                  <a:lnTo>
                    <a:pt x="140" y="38"/>
                  </a:lnTo>
                  <a:lnTo>
                    <a:pt x="126" y="22"/>
                  </a:lnTo>
                  <a:lnTo>
                    <a:pt x="110" y="8"/>
                  </a:lnTo>
                  <a:lnTo>
                    <a:pt x="102" y="4"/>
                  </a:lnTo>
                  <a:lnTo>
                    <a:pt x="94" y="2"/>
                  </a:lnTo>
                  <a:lnTo>
                    <a:pt x="84" y="0"/>
                  </a:lnTo>
                  <a:lnTo>
                    <a:pt x="76" y="0"/>
                  </a:lnTo>
                  <a:lnTo>
                    <a:pt x="76" y="0"/>
                  </a:lnTo>
                  <a:lnTo>
                    <a:pt x="66" y="2"/>
                  </a:lnTo>
                  <a:lnTo>
                    <a:pt x="58" y="6"/>
                  </a:lnTo>
                  <a:lnTo>
                    <a:pt x="50" y="10"/>
                  </a:lnTo>
                  <a:lnTo>
                    <a:pt x="42" y="16"/>
                  </a:lnTo>
                  <a:lnTo>
                    <a:pt x="28" y="32"/>
                  </a:lnTo>
                  <a:lnTo>
                    <a:pt x="18" y="52"/>
                  </a:lnTo>
                  <a:lnTo>
                    <a:pt x="8" y="74"/>
                  </a:lnTo>
                  <a:lnTo>
                    <a:pt x="2" y="102"/>
                  </a:lnTo>
                  <a:lnTo>
                    <a:pt x="0" y="130"/>
                  </a:lnTo>
                  <a:lnTo>
                    <a:pt x="0" y="160"/>
                  </a:lnTo>
                  <a:lnTo>
                    <a:pt x="0" y="160"/>
                  </a:lnTo>
                  <a:lnTo>
                    <a:pt x="4" y="184"/>
                  </a:lnTo>
                  <a:lnTo>
                    <a:pt x="10" y="206"/>
                  </a:lnTo>
                  <a:lnTo>
                    <a:pt x="16" y="228"/>
                  </a:lnTo>
                  <a:lnTo>
                    <a:pt x="24" y="246"/>
                  </a:lnTo>
                  <a:lnTo>
                    <a:pt x="34" y="262"/>
                  </a:lnTo>
                  <a:lnTo>
                    <a:pt x="46" y="276"/>
                  </a:lnTo>
                  <a:lnTo>
                    <a:pt x="58" y="288"/>
                  </a:lnTo>
                  <a:lnTo>
                    <a:pt x="72" y="296"/>
                  </a:lnTo>
                  <a:lnTo>
                    <a:pt x="72"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4" name="Freeform 163"/>
            <p:cNvSpPr>
              <a:spLocks/>
            </p:cNvSpPr>
            <p:nvPr/>
          </p:nvSpPr>
          <p:spPr bwMode="auto">
            <a:xfrm>
              <a:off x="3691" y="3512"/>
              <a:ext cx="116" cy="154"/>
            </a:xfrm>
            <a:custGeom>
              <a:avLst/>
              <a:gdLst>
                <a:gd name="T0" fmla="*/ 0 w 116"/>
                <a:gd name="T1" fmla="*/ 86 h 154"/>
                <a:gd name="T2" fmla="*/ 0 w 116"/>
                <a:gd name="T3" fmla="*/ 86 h 154"/>
                <a:gd name="T4" fmla="*/ 4 w 116"/>
                <a:gd name="T5" fmla="*/ 100 h 154"/>
                <a:gd name="T6" fmla="*/ 10 w 116"/>
                <a:gd name="T7" fmla="*/ 114 h 154"/>
                <a:gd name="T8" fmla="*/ 16 w 116"/>
                <a:gd name="T9" fmla="*/ 128 h 154"/>
                <a:gd name="T10" fmla="*/ 24 w 116"/>
                <a:gd name="T11" fmla="*/ 138 h 154"/>
                <a:gd name="T12" fmla="*/ 34 w 116"/>
                <a:gd name="T13" fmla="*/ 146 h 154"/>
                <a:gd name="T14" fmla="*/ 44 w 116"/>
                <a:gd name="T15" fmla="*/ 152 h 154"/>
                <a:gd name="T16" fmla="*/ 56 w 116"/>
                <a:gd name="T17" fmla="*/ 154 h 154"/>
                <a:gd name="T18" fmla="*/ 68 w 116"/>
                <a:gd name="T19" fmla="*/ 154 h 154"/>
                <a:gd name="T20" fmla="*/ 68 w 116"/>
                <a:gd name="T21" fmla="*/ 154 h 154"/>
                <a:gd name="T22" fmla="*/ 80 w 116"/>
                <a:gd name="T23" fmla="*/ 152 h 154"/>
                <a:gd name="T24" fmla="*/ 90 w 116"/>
                <a:gd name="T25" fmla="*/ 146 h 154"/>
                <a:gd name="T26" fmla="*/ 98 w 116"/>
                <a:gd name="T27" fmla="*/ 138 h 154"/>
                <a:gd name="T28" fmla="*/ 106 w 116"/>
                <a:gd name="T29" fmla="*/ 126 h 154"/>
                <a:gd name="T30" fmla="*/ 110 w 116"/>
                <a:gd name="T31" fmla="*/ 114 h 154"/>
                <a:gd name="T32" fmla="*/ 114 w 116"/>
                <a:gd name="T33" fmla="*/ 100 h 154"/>
                <a:gd name="T34" fmla="*/ 116 w 116"/>
                <a:gd name="T35" fmla="*/ 86 h 154"/>
                <a:gd name="T36" fmla="*/ 114 w 116"/>
                <a:gd name="T37" fmla="*/ 70 h 154"/>
                <a:gd name="T38" fmla="*/ 114 w 116"/>
                <a:gd name="T39" fmla="*/ 70 h 154"/>
                <a:gd name="T40" fmla="*/ 112 w 116"/>
                <a:gd name="T41" fmla="*/ 54 h 154"/>
                <a:gd name="T42" fmla="*/ 106 w 116"/>
                <a:gd name="T43" fmla="*/ 40 h 154"/>
                <a:gd name="T44" fmla="*/ 98 w 116"/>
                <a:gd name="T45" fmla="*/ 28 h 154"/>
                <a:gd name="T46" fmla="*/ 90 w 116"/>
                <a:gd name="T47" fmla="*/ 18 h 154"/>
                <a:gd name="T48" fmla="*/ 80 w 116"/>
                <a:gd name="T49" fmla="*/ 8 h 154"/>
                <a:gd name="T50" fmla="*/ 70 w 116"/>
                <a:gd name="T51" fmla="*/ 2 h 154"/>
                <a:gd name="T52" fmla="*/ 58 w 116"/>
                <a:gd name="T53" fmla="*/ 0 h 154"/>
                <a:gd name="T54" fmla="*/ 48 w 116"/>
                <a:gd name="T55" fmla="*/ 0 h 154"/>
                <a:gd name="T56" fmla="*/ 48 w 116"/>
                <a:gd name="T57" fmla="*/ 0 h 154"/>
                <a:gd name="T58" fmla="*/ 36 w 116"/>
                <a:gd name="T59" fmla="*/ 4 h 154"/>
                <a:gd name="T60" fmla="*/ 26 w 116"/>
                <a:gd name="T61" fmla="*/ 10 h 154"/>
                <a:gd name="T62" fmla="*/ 18 w 116"/>
                <a:gd name="T63" fmla="*/ 18 h 154"/>
                <a:gd name="T64" fmla="*/ 10 w 116"/>
                <a:gd name="T65" fmla="*/ 28 h 154"/>
                <a:gd name="T66" fmla="*/ 4 w 116"/>
                <a:gd name="T67" fmla="*/ 40 h 154"/>
                <a:gd name="T68" fmla="*/ 2 w 116"/>
                <a:gd name="T69" fmla="*/ 54 h 154"/>
                <a:gd name="T70" fmla="*/ 0 w 116"/>
                <a:gd name="T71" fmla="*/ 70 h 154"/>
                <a:gd name="T72" fmla="*/ 0 w 116"/>
                <a:gd name="T73" fmla="*/ 86 h 154"/>
                <a:gd name="T74" fmla="*/ 0 w 116"/>
                <a:gd name="T75"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54">
                  <a:moveTo>
                    <a:pt x="0" y="86"/>
                  </a:moveTo>
                  <a:lnTo>
                    <a:pt x="0" y="86"/>
                  </a:lnTo>
                  <a:lnTo>
                    <a:pt x="4" y="100"/>
                  </a:lnTo>
                  <a:lnTo>
                    <a:pt x="10" y="114"/>
                  </a:lnTo>
                  <a:lnTo>
                    <a:pt x="16" y="128"/>
                  </a:lnTo>
                  <a:lnTo>
                    <a:pt x="24" y="138"/>
                  </a:lnTo>
                  <a:lnTo>
                    <a:pt x="34" y="146"/>
                  </a:lnTo>
                  <a:lnTo>
                    <a:pt x="44" y="152"/>
                  </a:lnTo>
                  <a:lnTo>
                    <a:pt x="56" y="154"/>
                  </a:lnTo>
                  <a:lnTo>
                    <a:pt x="68" y="154"/>
                  </a:lnTo>
                  <a:lnTo>
                    <a:pt x="68" y="154"/>
                  </a:lnTo>
                  <a:lnTo>
                    <a:pt x="80" y="152"/>
                  </a:lnTo>
                  <a:lnTo>
                    <a:pt x="90" y="146"/>
                  </a:lnTo>
                  <a:lnTo>
                    <a:pt x="98" y="138"/>
                  </a:lnTo>
                  <a:lnTo>
                    <a:pt x="106" y="126"/>
                  </a:lnTo>
                  <a:lnTo>
                    <a:pt x="110" y="114"/>
                  </a:lnTo>
                  <a:lnTo>
                    <a:pt x="114" y="100"/>
                  </a:lnTo>
                  <a:lnTo>
                    <a:pt x="116" y="86"/>
                  </a:lnTo>
                  <a:lnTo>
                    <a:pt x="114" y="70"/>
                  </a:lnTo>
                  <a:lnTo>
                    <a:pt x="114" y="70"/>
                  </a:lnTo>
                  <a:lnTo>
                    <a:pt x="112" y="54"/>
                  </a:lnTo>
                  <a:lnTo>
                    <a:pt x="106" y="40"/>
                  </a:lnTo>
                  <a:lnTo>
                    <a:pt x="98" y="28"/>
                  </a:lnTo>
                  <a:lnTo>
                    <a:pt x="90" y="18"/>
                  </a:lnTo>
                  <a:lnTo>
                    <a:pt x="80" y="8"/>
                  </a:lnTo>
                  <a:lnTo>
                    <a:pt x="70" y="2"/>
                  </a:lnTo>
                  <a:lnTo>
                    <a:pt x="58" y="0"/>
                  </a:lnTo>
                  <a:lnTo>
                    <a:pt x="48" y="0"/>
                  </a:lnTo>
                  <a:lnTo>
                    <a:pt x="48" y="0"/>
                  </a:lnTo>
                  <a:lnTo>
                    <a:pt x="36" y="4"/>
                  </a:lnTo>
                  <a:lnTo>
                    <a:pt x="26" y="10"/>
                  </a:lnTo>
                  <a:lnTo>
                    <a:pt x="18" y="18"/>
                  </a:lnTo>
                  <a:lnTo>
                    <a:pt x="10" y="28"/>
                  </a:lnTo>
                  <a:lnTo>
                    <a:pt x="4" y="40"/>
                  </a:lnTo>
                  <a:lnTo>
                    <a:pt x="2" y="54"/>
                  </a:lnTo>
                  <a:lnTo>
                    <a:pt x="0" y="70"/>
                  </a:lnTo>
                  <a:lnTo>
                    <a:pt x="0" y="86"/>
                  </a:lnTo>
                  <a:lnTo>
                    <a:pt x="0" y="86"/>
                  </a:lnTo>
                  <a:close/>
                </a:path>
              </a:pathLst>
            </a:custGeom>
            <a:solidFill>
              <a:srgbClr val="369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5" name="Freeform 164"/>
            <p:cNvSpPr>
              <a:spLocks/>
            </p:cNvSpPr>
            <p:nvPr/>
          </p:nvSpPr>
          <p:spPr bwMode="auto">
            <a:xfrm>
              <a:off x="3705" y="3530"/>
              <a:ext cx="86" cy="118"/>
            </a:xfrm>
            <a:custGeom>
              <a:avLst/>
              <a:gdLst>
                <a:gd name="T0" fmla="*/ 2 w 86"/>
                <a:gd name="T1" fmla="*/ 66 h 118"/>
                <a:gd name="T2" fmla="*/ 2 w 86"/>
                <a:gd name="T3" fmla="*/ 66 h 118"/>
                <a:gd name="T4" fmla="*/ 4 w 86"/>
                <a:gd name="T5" fmla="*/ 78 h 118"/>
                <a:gd name="T6" fmla="*/ 8 w 86"/>
                <a:gd name="T7" fmla="*/ 88 h 118"/>
                <a:gd name="T8" fmla="*/ 12 w 86"/>
                <a:gd name="T9" fmla="*/ 98 h 118"/>
                <a:gd name="T10" fmla="*/ 20 w 86"/>
                <a:gd name="T11" fmla="*/ 106 h 118"/>
                <a:gd name="T12" fmla="*/ 26 w 86"/>
                <a:gd name="T13" fmla="*/ 112 h 118"/>
                <a:gd name="T14" fmla="*/ 34 w 86"/>
                <a:gd name="T15" fmla="*/ 116 h 118"/>
                <a:gd name="T16" fmla="*/ 42 w 86"/>
                <a:gd name="T17" fmla="*/ 118 h 118"/>
                <a:gd name="T18" fmla="*/ 52 w 86"/>
                <a:gd name="T19" fmla="*/ 118 h 118"/>
                <a:gd name="T20" fmla="*/ 52 w 86"/>
                <a:gd name="T21" fmla="*/ 118 h 118"/>
                <a:gd name="T22" fmla="*/ 60 w 86"/>
                <a:gd name="T23" fmla="*/ 116 h 118"/>
                <a:gd name="T24" fmla="*/ 68 w 86"/>
                <a:gd name="T25" fmla="*/ 112 h 118"/>
                <a:gd name="T26" fmla="*/ 74 w 86"/>
                <a:gd name="T27" fmla="*/ 104 h 118"/>
                <a:gd name="T28" fmla="*/ 78 w 86"/>
                <a:gd name="T29" fmla="*/ 96 h 118"/>
                <a:gd name="T30" fmla="*/ 82 w 86"/>
                <a:gd name="T31" fmla="*/ 88 h 118"/>
                <a:gd name="T32" fmla="*/ 86 w 86"/>
                <a:gd name="T33" fmla="*/ 76 h 118"/>
                <a:gd name="T34" fmla="*/ 86 w 86"/>
                <a:gd name="T35" fmla="*/ 66 h 118"/>
                <a:gd name="T36" fmla="*/ 86 w 86"/>
                <a:gd name="T37" fmla="*/ 54 h 118"/>
                <a:gd name="T38" fmla="*/ 86 w 86"/>
                <a:gd name="T39" fmla="*/ 54 h 118"/>
                <a:gd name="T40" fmla="*/ 84 w 86"/>
                <a:gd name="T41" fmla="*/ 42 h 118"/>
                <a:gd name="T42" fmla="*/ 80 w 86"/>
                <a:gd name="T43" fmla="*/ 30 h 118"/>
                <a:gd name="T44" fmla="*/ 74 w 86"/>
                <a:gd name="T45" fmla="*/ 22 h 118"/>
                <a:gd name="T46" fmla="*/ 68 w 86"/>
                <a:gd name="T47" fmla="*/ 14 h 118"/>
                <a:gd name="T48" fmla="*/ 60 w 86"/>
                <a:gd name="T49" fmla="*/ 8 h 118"/>
                <a:gd name="T50" fmla="*/ 52 w 86"/>
                <a:gd name="T51" fmla="*/ 2 h 118"/>
                <a:gd name="T52" fmla="*/ 44 w 86"/>
                <a:gd name="T53" fmla="*/ 0 h 118"/>
                <a:gd name="T54" fmla="*/ 36 w 86"/>
                <a:gd name="T55" fmla="*/ 0 h 118"/>
                <a:gd name="T56" fmla="*/ 36 w 86"/>
                <a:gd name="T57" fmla="*/ 0 h 118"/>
                <a:gd name="T58" fmla="*/ 28 w 86"/>
                <a:gd name="T59" fmla="*/ 2 h 118"/>
                <a:gd name="T60" fmla="*/ 20 w 86"/>
                <a:gd name="T61" fmla="*/ 8 h 118"/>
                <a:gd name="T62" fmla="*/ 14 w 86"/>
                <a:gd name="T63" fmla="*/ 14 h 118"/>
                <a:gd name="T64" fmla="*/ 8 w 86"/>
                <a:gd name="T65" fmla="*/ 22 h 118"/>
                <a:gd name="T66" fmla="*/ 4 w 86"/>
                <a:gd name="T67" fmla="*/ 32 h 118"/>
                <a:gd name="T68" fmla="*/ 2 w 86"/>
                <a:gd name="T69" fmla="*/ 42 h 118"/>
                <a:gd name="T70" fmla="*/ 0 w 86"/>
                <a:gd name="T71" fmla="*/ 54 h 118"/>
                <a:gd name="T72" fmla="*/ 2 w 86"/>
                <a:gd name="T73" fmla="*/ 66 h 118"/>
                <a:gd name="T74" fmla="*/ 2 w 86"/>
                <a:gd name="T75"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8">
                  <a:moveTo>
                    <a:pt x="2" y="66"/>
                  </a:moveTo>
                  <a:lnTo>
                    <a:pt x="2" y="66"/>
                  </a:lnTo>
                  <a:lnTo>
                    <a:pt x="4" y="78"/>
                  </a:lnTo>
                  <a:lnTo>
                    <a:pt x="8" y="88"/>
                  </a:lnTo>
                  <a:lnTo>
                    <a:pt x="12" y="98"/>
                  </a:lnTo>
                  <a:lnTo>
                    <a:pt x="20" y="106"/>
                  </a:lnTo>
                  <a:lnTo>
                    <a:pt x="26" y="112"/>
                  </a:lnTo>
                  <a:lnTo>
                    <a:pt x="34" y="116"/>
                  </a:lnTo>
                  <a:lnTo>
                    <a:pt x="42" y="118"/>
                  </a:lnTo>
                  <a:lnTo>
                    <a:pt x="52" y="118"/>
                  </a:lnTo>
                  <a:lnTo>
                    <a:pt x="52" y="118"/>
                  </a:lnTo>
                  <a:lnTo>
                    <a:pt x="60" y="116"/>
                  </a:lnTo>
                  <a:lnTo>
                    <a:pt x="68" y="112"/>
                  </a:lnTo>
                  <a:lnTo>
                    <a:pt x="74" y="104"/>
                  </a:lnTo>
                  <a:lnTo>
                    <a:pt x="78" y="96"/>
                  </a:lnTo>
                  <a:lnTo>
                    <a:pt x="82" y="88"/>
                  </a:lnTo>
                  <a:lnTo>
                    <a:pt x="86" y="76"/>
                  </a:lnTo>
                  <a:lnTo>
                    <a:pt x="86" y="66"/>
                  </a:lnTo>
                  <a:lnTo>
                    <a:pt x="86" y="54"/>
                  </a:lnTo>
                  <a:lnTo>
                    <a:pt x="86" y="54"/>
                  </a:lnTo>
                  <a:lnTo>
                    <a:pt x="84" y="42"/>
                  </a:lnTo>
                  <a:lnTo>
                    <a:pt x="80" y="30"/>
                  </a:lnTo>
                  <a:lnTo>
                    <a:pt x="74" y="22"/>
                  </a:lnTo>
                  <a:lnTo>
                    <a:pt x="68" y="14"/>
                  </a:lnTo>
                  <a:lnTo>
                    <a:pt x="60" y="8"/>
                  </a:lnTo>
                  <a:lnTo>
                    <a:pt x="52" y="2"/>
                  </a:lnTo>
                  <a:lnTo>
                    <a:pt x="44" y="0"/>
                  </a:lnTo>
                  <a:lnTo>
                    <a:pt x="36" y="0"/>
                  </a:lnTo>
                  <a:lnTo>
                    <a:pt x="36" y="0"/>
                  </a:lnTo>
                  <a:lnTo>
                    <a:pt x="28" y="2"/>
                  </a:lnTo>
                  <a:lnTo>
                    <a:pt x="20" y="8"/>
                  </a:lnTo>
                  <a:lnTo>
                    <a:pt x="14" y="14"/>
                  </a:lnTo>
                  <a:lnTo>
                    <a:pt x="8" y="22"/>
                  </a:lnTo>
                  <a:lnTo>
                    <a:pt x="4" y="32"/>
                  </a:lnTo>
                  <a:lnTo>
                    <a:pt x="2" y="42"/>
                  </a:lnTo>
                  <a:lnTo>
                    <a:pt x="0" y="54"/>
                  </a:lnTo>
                  <a:lnTo>
                    <a:pt x="2" y="66"/>
                  </a:lnTo>
                  <a:lnTo>
                    <a:pt x="2" y="66"/>
                  </a:lnTo>
                  <a:close/>
                </a:path>
              </a:pathLst>
            </a:custGeom>
            <a:solidFill>
              <a:srgbClr val="67C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6" name="Freeform 165"/>
            <p:cNvSpPr>
              <a:spLocks/>
            </p:cNvSpPr>
            <p:nvPr/>
          </p:nvSpPr>
          <p:spPr bwMode="auto">
            <a:xfrm>
              <a:off x="3721" y="3552"/>
              <a:ext cx="56" cy="72"/>
            </a:xfrm>
            <a:custGeom>
              <a:avLst/>
              <a:gdLst>
                <a:gd name="T0" fmla="*/ 0 w 56"/>
                <a:gd name="T1" fmla="*/ 40 h 72"/>
                <a:gd name="T2" fmla="*/ 0 w 56"/>
                <a:gd name="T3" fmla="*/ 40 h 72"/>
                <a:gd name="T4" fmla="*/ 4 w 56"/>
                <a:gd name="T5" fmla="*/ 54 h 72"/>
                <a:gd name="T6" fmla="*/ 12 w 56"/>
                <a:gd name="T7" fmla="*/ 64 h 72"/>
                <a:gd name="T8" fmla="*/ 16 w 56"/>
                <a:gd name="T9" fmla="*/ 68 h 72"/>
                <a:gd name="T10" fmla="*/ 22 w 56"/>
                <a:gd name="T11" fmla="*/ 72 h 72"/>
                <a:gd name="T12" fmla="*/ 26 w 56"/>
                <a:gd name="T13" fmla="*/ 72 h 72"/>
                <a:gd name="T14" fmla="*/ 32 w 56"/>
                <a:gd name="T15" fmla="*/ 72 h 72"/>
                <a:gd name="T16" fmla="*/ 32 w 56"/>
                <a:gd name="T17" fmla="*/ 72 h 72"/>
                <a:gd name="T18" fmla="*/ 38 w 56"/>
                <a:gd name="T19" fmla="*/ 72 h 72"/>
                <a:gd name="T20" fmla="*/ 42 w 56"/>
                <a:gd name="T21" fmla="*/ 68 h 72"/>
                <a:gd name="T22" fmla="*/ 48 w 56"/>
                <a:gd name="T23" fmla="*/ 64 h 72"/>
                <a:gd name="T24" fmla="*/ 50 w 56"/>
                <a:gd name="T25" fmla="*/ 60 h 72"/>
                <a:gd name="T26" fmla="*/ 56 w 56"/>
                <a:gd name="T27" fmla="*/ 48 h 72"/>
                <a:gd name="T28" fmla="*/ 56 w 56"/>
                <a:gd name="T29" fmla="*/ 32 h 72"/>
                <a:gd name="T30" fmla="*/ 56 w 56"/>
                <a:gd name="T31" fmla="*/ 32 h 72"/>
                <a:gd name="T32" fmla="*/ 52 w 56"/>
                <a:gd name="T33" fmla="*/ 18 h 72"/>
                <a:gd name="T34" fmla="*/ 44 w 56"/>
                <a:gd name="T35" fmla="*/ 8 h 72"/>
                <a:gd name="T36" fmla="*/ 40 w 56"/>
                <a:gd name="T37" fmla="*/ 4 h 72"/>
                <a:gd name="T38" fmla="*/ 34 w 56"/>
                <a:gd name="T39" fmla="*/ 2 h 72"/>
                <a:gd name="T40" fmla="*/ 28 w 56"/>
                <a:gd name="T41" fmla="*/ 0 h 72"/>
                <a:gd name="T42" fmla="*/ 24 w 56"/>
                <a:gd name="T43" fmla="*/ 0 h 72"/>
                <a:gd name="T44" fmla="*/ 24 w 56"/>
                <a:gd name="T45" fmla="*/ 0 h 72"/>
                <a:gd name="T46" fmla="*/ 18 w 56"/>
                <a:gd name="T47" fmla="*/ 2 h 72"/>
                <a:gd name="T48" fmla="*/ 12 w 56"/>
                <a:gd name="T49" fmla="*/ 4 h 72"/>
                <a:gd name="T50" fmla="*/ 8 w 56"/>
                <a:gd name="T51" fmla="*/ 8 h 72"/>
                <a:gd name="T52" fmla="*/ 4 w 56"/>
                <a:gd name="T53" fmla="*/ 14 h 72"/>
                <a:gd name="T54" fmla="*/ 0 w 56"/>
                <a:gd name="T55" fmla="*/ 26 h 72"/>
                <a:gd name="T56" fmla="*/ 0 w 56"/>
                <a:gd name="T57" fmla="*/ 40 h 72"/>
                <a:gd name="T58" fmla="*/ 0 w 56"/>
                <a:gd name="T59"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72">
                  <a:moveTo>
                    <a:pt x="0" y="40"/>
                  </a:moveTo>
                  <a:lnTo>
                    <a:pt x="0" y="40"/>
                  </a:lnTo>
                  <a:lnTo>
                    <a:pt x="4" y="54"/>
                  </a:lnTo>
                  <a:lnTo>
                    <a:pt x="12" y="64"/>
                  </a:lnTo>
                  <a:lnTo>
                    <a:pt x="16" y="68"/>
                  </a:lnTo>
                  <a:lnTo>
                    <a:pt x="22" y="72"/>
                  </a:lnTo>
                  <a:lnTo>
                    <a:pt x="26" y="72"/>
                  </a:lnTo>
                  <a:lnTo>
                    <a:pt x="32" y="72"/>
                  </a:lnTo>
                  <a:lnTo>
                    <a:pt x="32" y="72"/>
                  </a:lnTo>
                  <a:lnTo>
                    <a:pt x="38" y="72"/>
                  </a:lnTo>
                  <a:lnTo>
                    <a:pt x="42" y="68"/>
                  </a:lnTo>
                  <a:lnTo>
                    <a:pt x="48" y="64"/>
                  </a:lnTo>
                  <a:lnTo>
                    <a:pt x="50" y="60"/>
                  </a:lnTo>
                  <a:lnTo>
                    <a:pt x="56" y="48"/>
                  </a:lnTo>
                  <a:lnTo>
                    <a:pt x="56" y="32"/>
                  </a:lnTo>
                  <a:lnTo>
                    <a:pt x="56" y="32"/>
                  </a:lnTo>
                  <a:lnTo>
                    <a:pt x="52" y="18"/>
                  </a:lnTo>
                  <a:lnTo>
                    <a:pt x="44" y="8"/>
                  </a:lnTo>
                  <a:lnTo>
                    <a:pt x="40" y="4"/>
                  </a:lnTo>
                  <a:lnTo>
                    <a:pt x="34" y="2"/>
                  </a:lnTo>
                  <a:lnTo>
                    <a:pt x="28" y="0"/>
                  </a:lnTo>
                  <a:lnTo>
                    <a:pt x="24" y="0"/>
                  </a:lnTo>
                  <a:lnTo>
                    <a:pt x="24" y="0"/>
                  </a:lnTo>
                  <a:lnTo>
                    <a:pt x="18" y="2"/>
                  </a:lnTo>
                  <a:lnTo>
                    <a:pt x="12" y="4"/>
                  </a:lnTo>
                  <a:lnTo>
                    <a:pt x="8" y="8"/>
                  </a:lnTo>
                  <a:lnTo>
                    <a:pt x="4" y="14"/>
                  </a:lnTo>
                  <a:lnTo>
                    <a:pt x="0" y="26"/>
                  </a:lnTo>
                  <a:lnTo>
                    <a:pt x="0" y="40"/>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7" name="Freeform 166"/>
            <p:cNvSpPr>
              <a:spLocks/>
            </p:cNvSpPr>
            <p:nvPr/>
          </p:nvSpPr>
          <p:spPr bwMode="auto">
            <a:xfrm>
              <a:off x="3747" y="3548"/>
              <a:ext cx="22" cy="28"/>
            </a:xfrm>
            <a:custGeom>
              <a:avLst/>
              <a:gdLst>
                <a:gd name="T0" fmla="*/ 0 w 22"/>
                <a:gd name="T1" fmla="*/ 14 h 28"/>
                <a:gd name="T2" fmla="*/ 0 w 22"/>
                <a:gd name="T3" fmla="*/ 14 h 28"/>
                <a:gd name="T4" fmla="*/ 2 w 22"/>
                <a:gd name="T5" fmla="*/ 20 h 28"/>
                <a:gd name="T6" fmla="*/ 4 w 22"/>
                <a:gd name="T7" fmla="*/ 24 h 28"/>
                <a:gd name="T8" fmla="*/ 8 w 22"/>
                <a:gd name="T9" fmla="*/ 28 h 28"/>
                <a:gd name="T10" fmla="*/ 12 w 22"/>
                <a:gd name="T11" fmla="*/ 28 h 28"/>
                <a:gd name="T12" fmla="*/ 12 w 22"/>
                <a:gd name="T13" fmla="*/ 28 h 28"/>
                <a:gd name="T14" fmla="*/ 16 w 22"/>
                <a:gd name="T15" fmla="*/ 28 h 28"/>
                <a:gd name="T16" fmla="*/ 20 w 22"/>
                <a:gd name="T17" fmla="*/ 24 h 28"/>
                <a:gd name="T18" fmla="*/ 22 w 22"/>
                <a:gd name="T19" fmla="*/ 20 h 28"/>
                <a:gd name="T20" fmla="*/ 22 w 22"/>
                <a:gd name="T21" fmla="*/ 14 h 28"/>
                <a:gd name="T22" fmla="*/ 22 w 22"/>
                <a:gd name="T23" fmla="*/ 14 h 28"/>
                <a:gd name="T24" fmla="*/ 22 w 22"/>
                <a:gd name="T25" fmla="*/ 8 h 28"/>
                <a:gd name="T26" fmla="*/ 20 w 22"/>
                <a:gd name="T27" fmla="*/ 4 h 28"/>
                <a:gd name="T28" fmla="*/ 16 w 22"/>
                <a:gd name="T29" fmla="*/ 0 h 28"/>
                <a:gd name="T30" fmla="*/ 12 w 22"/>
                <a:gd name="T31" fmla="*/ 0 h 28"/>
                <a:gd name="T32" fmla="*/ 12 w 22"/>
                <a:gd name="T33" fmla="*/ 0 h 28"/>
                <a:gd name="T34" fmla="*/ 8 w 22"/>
                <a:gd name="T35" fmla="*/ 0 h 28"/>
                <a:gd name="T36" fmla="*/ 4 w 22"/>
                <a:gd name="T37" fmla="*/ 4 h 28"/>
                <a:gd name="T38" fmla="*/ 2 w 22"/>
                <a:gd name="T39" fmla="*/ 8 h 28"/>
                <a:gd name="T40" fmla="*/ 0 w 22"/>
                <a:gd name="T41" fmla="*/ 14 h 28"/>
                <a:gd name="T42" fmla="*/ 0 w 22"/>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8">
                  <a:moveTo>
                    <a:pt x="0" y="14"/>
                  </a:moveTo>
                  <a:lnTo>
                    <a:pt x="0" y="14"/>
                  </a:lnTo>
                  <a:lnTo>
                    <a:pt x="2" y="20"/>
                  </a:lnTo>
                  <a:lnTo>
                    <a:pt x="4" y="24"/>
                  </a:lnTo>
                  <a:lnTo>
                    <a:pt x="8" y="28"/>
                  </a:lnTo>
                  <a:lnTo>
                    <a:pt x="12" y="28"/>
                  </a:lnTo>
                  <a:lnTo>
                    <a:pt x="12" y="28"/>
                  </a:lnTo>
                  <a:lnTo>
                    <a:pt x="16" y="28"/>
                  </a:lnTo>
                  <a:lnTo>
                    <a:pt x="20" y="24"/>
                  </a:lnTo>
                  <a:lnTo>
                    <a:pt x="22" y="20"/>
                  </a:lnTo>
                  <a:lnTo>
                    <a:pt x="22" y="14"/>
                  </a:lnTo>
                  <a:lnTo>
                    <a:pt x="22" y="14"/>
                  </a:lnTo>
                  <a:lnTo>
                    <a:pt x="22" y="8"/>
                  </a:lnTo>
                  <a:lnTo>
                    <a:pt x="20" y="4"/>
                  </a:lnTo>
                  <a:lnTo>
                    <a:pt x="16" y="0"/>
                  </a:lnTo>
                  <a:lnTo>
                    <a:pt x="12" y="0"/>
                  </a:lnTo>
                  <a:lnTo>
                    <a:pt x="12" y="0"/>
                  </a:lnTo>
                  <a:lnTo>
                    <a:pt x="8" y="0"/>
                  </a:lnTo>
                  <a:lnTo>
                    <a:pt x="4" y="4"/>
                  </a:lnTo>
                  <a:lnTo>
                    <a:pt x="2" y="8"/>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8" name="Freeform 167"/>
            <p:cNvSpPr>
              <a:spLocks/>
            </p:cNvSpPr>
            <p:nvPr/>
          </p:nvSpPr>
          <p:spPr bwMode="auto">
            <a:xfrm>
              <a:off x="3725" y="3604"/>
              <a:ext cx="14" cy="14"/>
            </a:xfrm>
            <a:custGeom>
              <a:avLst/>
              <a:gdLst>
                <a:gd name="T0" fmla="*/ 8 w 14"/>
                <a:gd name="T1" fmla="*/ 0 h 14"/>
                <a:gd name="T2" fmla="*/ 8 w 14"/>
                <a:gd name="T3" fmla="*/ 0 h 14"/>
                <a:gd name="T4" fmla="*/ 2 w 14"/>
                <a:gd name="T5" fmla="*/ 2 h 14"/>
                <a:gd name="T6" fmla="*/ 0 w 14"/>
                <a:gd name="T7" fmla="*/ 6 h 14"/>
                <a:gd name="T8" fmla="*/ 0 w 14"/>
                <a:gd name="T9" fmla="*/ 6 h 14"/>
                <a:gd name="T10" fmla="*/ 2 w 14"/>
                <a:gd name="T11" fmla="*/ 12 h 14"/>
                <a:gd name="T12" fmla="*/ 6 w 14"/>
                <a:gd name="T13" fmla="*/ 14 h 14"/>
                <a:gd name="T14" fmla="*/ 6 w 14"/>
                <a:gd name="T15" fmla="*/ 14 h 14"/>
                <a:gd name="T16" fmla="*/ 10 w 14"/>
                <a:gd name="T17" fmla="*/ 12 h 14"/>
                <a:gd name="T18" fmla="*/ 14 w 14"/>
                <a:gd name="T19" fmla="*/ 8 h 14"/>
                <a:gd name="T20" fmla="*/ 14 w 14"/>
                <a:gd name="T21" fmla="*/ 8 h 14"/>
                <a:gd name="T22" fmla="*/ 12 w 14"/>
                <a:gd name="T23" fmla="*/ 2 h 14"/>
                <a:gd name="T24" fmla="*/ 8 w 14"/>
                <a:gd name="T25" fmla="*/ 0 h 14"/>
                <a:gd name="T26" fmla="*/ 8 w 14"/>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8" y="0"/>
                  </a:moveTo>
                  <a:lnTo>
                    <a:pt x="8" y="0"/>
                  </a:lnTo>
                  <a:lnTo>
                    <a:pt x="2" y="2"/>
                  </a:lnTo>
                  <a:lnTo>
                    <a:pt x="0" y="6"/>
                  </a:lnTo>
                  <a:lnTo>
                    <a:pt x="0" y="6"/>
                  </a:lnTo>
                  <a:lnTo>
                    <a:pt x="2" y="12"/>
                  </a:lnTo>
                  <a:lnTo>
                    <a:pt x="6" y="14"/>
                  </a:lnTo>
                  <a:lnTo>
                    <a:pt x="6" y="14"/>
                  </a:lnTo>
                  <a:lnTo>
                    <a:pt x="10" y="12"/>
                  </a:lnTo>
                  <a:lnTo>
                    <a:pt x="14" y="8"/>
                  </a:lnTo>
                  <a:lnTo>
                    <a:pt x="14" y="8"/>
                  </a:lnTo>
                  <a:lnTo>
                    <a:pt x="12" y="2"/>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9" name="Freeform 168"/>
            <p:cNvSpPr>
              <a:spLocks/>
            </p:cNvSpPr>
            <p:nvPr/>
          </p:nvSpPr>
          <p:spPr bwMode="auto">
            <a:xfrm>
              <a:off x="3957" y="3520"/>
              <a:ext cx="114" cy="156"/>
            </a:xfrm>
            <a:custGeom>
              <a:avLst/>
              <a:gdLst>
                <a:gd name="T0" fmla="*/ 114 w 114"/>
                <a:gd name="T1" fmla="*/ 80 h 156"/>
                <a:gd name="T2" fmla="*/ 114 w 114"/>
                <a:gd name="T3" fmla="*/ 80 h 156"/>
                <a:gd name="T4" fmla="*/ 114 w 114"/>
                <a:gd name="T5" fmla="*/ 96 h 156"/>
                <a:gd name="T6" fmla="*/ 110 w 114"/>
                <a:gd name="T7" fmla="*/ 110 h 156"/>
                <a:gd name="T8" fmla="*/ 104 w 114"/>
                <a:gd name="T9" fmla="*/ 124 h 156"/>
                <a:gd name="T10" fmla="*/ 96 w 114"/>
                <a:gd name="T11" fmla="*/ 134 h 156"/>
                <a:gd name="T12" fmla="*/ 88 w 114"/>
                <a:gd name="T13" fmla="*/ 144 h 156"/>
                <a:gd name="T14" fmla="*/ 76 w 114"/>
                <a:gd name="T15" fmla="*/ 150 h 156"/>
                <a:gd name="T16" fmla="*/ 66 w 114"/>
                <a:gd name="T17" fmla="*/ 154 h 156"/>
                <a:gd name="T18" fmla="*/ 54 w 114"/>
                <a:gd name="T19" fmla="*/ 156 h 156"/>
                <a:gd name="T20" fmla="*/ 54 w 114"/>
                <a:gd name="T21" fmla="*/ 156 h 156"/>
                <a:gd name="T22" fmla="*/ 42 w 114"/>
                <a:gd name="T23" fmla="*/ 154 h 156"/>
                <a:gd name="T24" fmla="*/ 32 w 114"/>
                <a:gd name="T25" fmla="*/ 148 h 156"/>
                <a:gd name="T26" fmla="*/ 22 w 114"/>
                <a:gd name="T27" fmla="*/ 140 h 156"/>
                <a:gd name="T28" fmla="*/ 14 w 114"/>
                <a:gd name="T29" fmla="*/ 130 h 156"/>
                <a:gd name="T30" fmla="*/ 8 w 114"/>
                <a:gd name="T31" fmla="*/ 120 h 156"/>
                <a:gd name="T32" fmla="*/ 4 w 114"/>
                <a:gd name="T33" fmla="*/ 106 h 156"/>
                <a:gd name="T34" fmla="*/ 0 w 114"/>
                <a:gd name="T35" fmla="*/ 90 h 156"/>
                <a:gd name="T36" fmla="*/ 0 w 114"/>
                <a:gd name="T37" fmla="*/ 76 h 156"/>
                <a:gd name="T38" fmla="*/ 0 w 114"/>
                <a:gd name="T39" fmla="*/ 76 h 156"/>
                <a:gd name="T40" fmla="*/ 2 w 114"/>
                <a:gd name="T41" fmla="*/ 60 h 156"/>
                <a:gd name="T42" fmla="*/ 6 w 114"/>
                <a:gd name="T43" fmla="*/ 44 h 156"/>
                <a:gd name="T44" fmla="*/ 12 w 114"/>
                <a:gd name="T45" fmla="*/ 32 h 156"/>
                <a:gd name="T46" fmla="*/ 20 w 114"/>
                <a:gd name="T47" fmla="*/ 20 h 156"/>
                <a:gd name="T48" fmla="*/ 28 w 114"/>
                <a:gd name="T49" fmla="*/ 12 h 156"/>
                <a:gd name="T50" fmla="*/ 38 w 114"/>
                <a:gd name="T51" fmla="*/ 4 h 156"/>
                <a:gd name="T52" fmla="*/ 48 w 114"/>
                <a:gd name="T53" fmla="*/ 0 h 156"/>
                <a:gd name="T54" fmla="*/ 60 w 114"/>
                <a:gd name="T55" fmla="*/ 0 h 156"/>
                <a:gd name="T56" fmla="*/ 60 w 114"/>
                <a:gd name="T57" fmla="*/ 0 h 156"/>
                <a:gd name="T58" fmla="*/ 72 w 114"/>
                <a:gd name="T59" fmla="*/ 2 h 156"/>
                <a:gd name="T60" fmla="*/ 82 w 114"/>
                <a:gd name="T61" fmla="*/ 6 h 156"/>
                <a:gd name="T62" fmla="*/ 92 w 114"/>
                <a:gd name="T63" fmla="*/ 14 h 156"/>
                <a:gd name="T64" fmla="*/ 100 w 114"/>
                <a:gd name="T65" fmla="*/ 24 h 156"/>
                <a:gd name="T66" fmla="*/ 106 w 114"/>
                <a:gd name="T67" fmla="*/ 36 h 156"/>
                <a:gd name="T68" fmla="*/ 112 w 114"/>
                <a:gd name="T69" fmla="*/ 50 h 156"/>
                <a:gd name="T70" fmla="*/ 114 w 114"/>
                <a:gd name="T71" fmla="*/ 64 h 156"/>
                <a:gd name="T72" fmla="*/ 114 w 114"/>
                <a:gd name="T73" fmla="*/ 80 h 156"/>
                <a:gd name="T74" fmla="*/ 114 w 114"/>
                <a:gd name="T75" fmla="*/ 8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56">
                  <a:moveTo>
                    <a:pt x="114" y="80"/>
                  </a:moveTo>
                  <a:lnTo>
                    <a:pt x="114" y="80"/>
                  </a:lnTo>
                  <a:lnTo>
                    <a:pt x="114" y="96"/>
                  </a:lnTo>
                  <a:lnTo>
                    <a:pt x="110" y="110"/>
                  </a:lnTo>
                  <a:lnTo>
                    <a:pt x="104" y="124"/>
                  </a:lnTo>
                  <a:lnTo>
                    <a:pt x="96" y="134"/>
                  </a:lnTo>
                  <a:lnTo>
                    <a:pt x="88" y="144"/>
                  </a:lnTo>
                  <a:lnTo>
                    <a:pt x="76" y="150"/>
                  </a:lnTo>
                  <a:lnTo>
                    <a:pt x="66" y="154"/>
                  </a:lnTo>
                  <a:lnTo>
                    <a:pt x="54" y="156"/>
                  </a:lnTo>
                  <a:lnTo>
                    <a:pt x="54" y="156"/>
                  </a:lnTo>
                  <a:lnTo>
                    <a:pt x="42" y="154"/>
                  </a:lnTo>
                  <a:lnTo>
                    <a:pt x="32" y="148"/>
                  </a:lnTo>
                  <a:lnTo>
                    <a:pt x="22" y="140"/>
                  </a:lnTo>
                  <a:lnTo>
                    <a:pt x="14" y="130"/>
                  </a:lnTo>
                  <a:lnTo>
                    <a:pt x="8" y="120"/>
                  </a:lnTo>
                  <a:lnTo>
                    <a:pt x="4" y="106"/>
                  </a:lnTo>
                  <a:lnTo>
                    <a:pt x="0" y="90"/>
                  </a:lnTo>
                  <a:lnTo>
                    <a:pt x="0" y="76"/>
                  </a:lnTo>
                  <a:lnTo>
                    <a:pt x="0" y="76"/>
                  </a:lnTo>
                  <a:lnTo>
                    <a:pt x="2" y="60"/>
                  </a:lnTo>
                  <a:lnTo>
                    <a:pt x="6" y="44"/>
                  </a:lnTo>
                  <a:lnTo>
                    <a:pt x="12" y="32"/>
                  </a:lnTo>
                  <a:lnTo>
                    <a:pt x="20" y="20"/>
                  </a:lnTo>
                  <a:lnTo>
                    <a:pt x="28" y="12"/>
                  </a:lnTo>
                  <a:lnTo>
                    <a:pt x="38" y="4"/>
                  </a:lnTo>
                  <a:lnTo>
                    <a:pt x="48" y="0"/>
                  </a:lnTo>
                  <a:lnTo>
                    <a:pt x="60" y="0"/>
                  </a:lnTo>
                  <a:lnTo>
                    <a:pt x="60" y="0"/>
                  </a:lnTo>
                  <a:lnTo>
                    <a:pt x="72" y="2"/>
                  </a:lnTo>
                  <a:lnTo>
                    <a:pt x="82" y="6"/>
                  </a:lnTo>
                  <a:lnTo>
                    <a:pt x="92" y="14"/>
                  </a:lnTo>
                  <a:lnTo>
                    <a:pt x="100" y="24"/>
                  </a:lnTo>
                  <a:lnTo>
                    <a:pt x="106" y="36"/>
                  </a:lnTo>
                  <a:lnTo>
                    <a:pt x="112" y="50"/>
                  </a:lnTo>
                  <a:lnTo>
                    <a:pt x="114" y="64"/>
                  </a:lnTo>
                  <a:lnTo>
                    <a:pt x="114" y="80"/>
                  </a:lnTo>
                  <a:lnTo>
                    <a:pt x="114" y="80"/>
                  </a:lnTo>
                  <a:close/>
                </a:path>
              </a:pathLst>
            </a:custGeom>
            <a:solidFill>
              <a:srgbClr val="369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0" name="Freeform 169"/>
            <p:cNvSpPr>
              <a:spLocks/>
            </p:cNvSpPr>
            <p:nvPr/>
          </p:nvSpPr>
          <p:spPr bwMode="auto">
            <a:xfrm>
              <a:off x="3971" y="3538"/>
              <a:ext cx="86" cy="118"/>
            </a:xfrm>
            <a:custGeom>
              <a:avLst/>
              <a:gdLst>
                <a:gd name="T0" fmla="*/ 86 w 86"/>
                <a:gd name="T1" fmla="*/ 62 h 118"/>
                <a:gd name="T2" fmla="*/ 86 w 86"/>
                <a:gd name="T3" fmla="*/ 62 h 118"/>
                <a:gd name="T4" fmla="*/ 84 w 86"/>
                <a:gd name="T5" fmla="*/ 74 h 118"/>
                <a:gd name="T6" fmla="*/ 82 w 86"/>
                <a:gd name="T7" fmla="*/ 84 h 118"/>
                <a:gd name="T8" fmla="*/ 78 w 86"/>
                <a:gd name="T9" fmla="*/ 94 h 118"/>
                <a:gd name="T10" fmla="*/ 72 w 86"/>
                <a:gd name="T11" fmla="*/ 102 h 118"/>
                <a:gd name="T12" fmla="*/ 66 w 86"/>
                <a:gd name="T13" fmla="*/ 110 h 118"/>
                <a:gd name="T14" fmla="*/ 58 w 86"/>
                <a:gd name="T15" fmla="*/ 114 h 118"/>
                <a:gd name="T16" fmla="*/ 50 w 86"/>
                <a:gd name="T17" fmla="*/ 118 h 118"/>
                <a:gd name="T18" fmla="*/ 42 w 86"/>
                <a:gd name="T19" fmla="*/ 118 h 118"/>
                <a:gd name="T20" fmla="*/ 42 w 86"/>
                <a:gd name="T21" fmla="*/ 118 h 118"/>
                <a:gd name="T22" fmla="*/ 32 w 86"/>
                <a:gd name="T23" fmla="*/ 118 h 118"/>
                <a:gd name="T24" fmla="*/ 24 w 86"/>
                <a:gd name="T25" fmla="*/ 114 h 118"/>
                <a:gd name="T26" fmla="*/ 18 w 86"/>
                <a:gd name="T27" fmla="*/ 108 h 118"/>
                <a:gd name="T28" fmla="*/ 12 w 86"/>
                <a:gd name="T29" fmla="*/ 100 h 118"/>
                <a:gd name="T30" fmla="*/ 6 w 86"/>
                <a:gd name="T31" fmla="*/ 90 h 118"/>
                <a:gd name="T32" fmla="*/ 4 w 86"/>
                <a:gd name="T33" fmla="*/ 80 h 118"/>
                <a:gd name="T34" fmla="*/ 2 w 86"/>
                <a:gd name="T35" fmla="*/ 70 h 118"/>
                <a:gd name="T36" fmla="*/ 0 w 86"/>
                <a:gd name="T37" fmla="*/ 58 h 118"/>
                <a:gd name="T38" fmla="*/ 0 w 86"/>
                <a:gd name="T39" fmla="*/ 58 h 118"/>
                <a:gd name="T40" fmla="*/ 2 w 86"/>
                <a:gd name="T41" fmla="*/ 46 h 118"/>
                <a:gd name="T42" fmla="*/ 6 w 86"/>
                <a:gd name="T43" fmla="*/ 34 h 118"/>
                <a:gd name="T44" fmla="*/ 10 w 86"/>
                <a:gd name="T45" fmla="*/ 24 h 118"/>
                <a:gd name="T46" fmla="*/ 14 w 86"/>
                <a:gd name="T47" fmla="*/ 16 h 118"/>
                <a:gd name="T48" fmla="*/ 22 w 86"/>
                <a:gd name="T49" fmla="*/ 10 h 118"/>
                <a:gd name="T50" fmla="*/ 28 w 86"/>
                <a:gd name="T51" fmla="*/ 4 h 118"/>
                <a:gd name="T52" fmla="*/ 36 w 86"/>
                <a:gd name="T53" fmla="*/ 0 h 118"/>
                <a:gd name="T54" fmla="*/ 46 w 86"/>
                <a:gd name="T55" fmla="*/ 0 h 118"/>
                <a:gd name="T56" fmla="*/ 46 w 86"/>
                <a:gd name="T57" fmla="*/ 0 h 118"/>
                <a:gd name="T58" fmla="*/ 54 w 86"/>
                <a:gd name="T59" fmla="*/ 2 h 118"/>
                <a:gd name="T60" fmla="*/ 62 w 86"/>
                <a:gd name="T61" fmla="*/ 6 h 118"/>
                <a:gd name="T62" fmla="*/ 70 w 86"/>
                <a:gd name="T63" fmla="*/ 12 h 118"/>
                <a:gd name="T64" fmla="*/ 76 w 86"/>
                <a:gd name="T65" fmla="*/ 18 h 118"/>
                <a:gd name="T66" fmla="*/ 80 w 86"/>
                <a:gd name="T67" fmla="*/ 28 h 118"/>
                <a:gd name="T68" fmla="*/ 84 w 86"/>
                <a:gd name="T69" fmla="*/ 38 h 118"/>
                <a:gd name="T70" fmla="*/ 86 w 86"/>
                <a:gd name="T71" fmla="*/ 50 h 118"/>
                <a:gd name="T72" fmla="*/ 86 w 86"/>
                <a:gd name="T73" fmla="*/ 62 h 118"/>
                <a:gd name="T74" fmla="*/ 86 w 86"/>
                <a:gd name="T75" fmla="*/ 6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118">
                  <a:moveTo>
                    <a:pt x="86" y="62"/>
                  </a:moveTo>
                  <a:lnTo>
                    <a:pt x="86" y="62"/>
                  </a:lnTo>
                  <a:lnTo>
                    <a:pt x="84" y="74"/>
                  </a:lnTo>
                  <a:lnTo>
                    <a:pt x="82" y="84"/>
                  </a:lnTo>
                  <a:lnTo>
                    <a:pt x="78" y="94"/>
                  </a:lnTo>
                  <a:lnTo>
                    <a:pt x="72" y="102"/>
                  </a:lnTo>
                  <a:lnTo>
                    <a:pt x="66" y="110"/>
                  </a:lnTo>
                  <a:lnTo>
                    <a:pt x="58" y="114"/>
                  </a:lnTo>
                  <a:lnTo>
                    <a:pt x="50" y="118"/>
                  </a:lnTo>
                  <a:lnTo>
                    <a:pt x="42" y="118"/>
                  </a:lnTo>
                  <a:lnTo>
                    <a:pt x="42" y="118"/>
                  </a:lnTo>
                  <a:lnTo>
                    <a:pt x="32" y="118"/>
                  </a:lnTo>
                  <a:lnTo>
                    <a:pt x="24" y="114"/>
                  </a:lnTo>
                  <a:lnTo>
                    <a:pt x="18" y="108"/>
                  </a:lnTo>
                  <a:lnTo>
                    <a:pt x="12" y="100"/>
                  </a:lnTo>
                  <a:lnTo>
                    <a:pt x="6" y="90"/>
                  </a:lnTo>
                  <a:lnTo>
                    <a:pt x="4" y="80"/>
                  </a:lnTo>
                  <a:lnTo>
                    <a:pt x="2" y="70"/>
                  </a:lnTo>
                  <a:lnTo>
                    <a:pt x="0" y="58"/>
                  </a:lnTo>
                  <a:lnTo>
                    <a:pt x="0" y="58"/>
                  </a:lnTo>
                  <a:lnTo>
                    <a:pt x="2" y="46"/>
                  </a:lnTo>
                  <a:lnTo>
                    <a:pt x="6" y="34"/>
                  </a:lnTo>
                  <a:lnTo>
                    <a:pt x="10" y="24"/>
                  </a:lnTo>
                  <a:lnTo>
                    <a:pt x="14" y="16"/>
                  </a:lnTo>
                  <a:lnTo>
                    <a:pt x="22" y="10"/>
                  </a:lnTo>
                  <a:lnTo>
                    <a:pt x="28" y="4"/>
                  </a:lnTo>
                  <a:lnTo>
                    <a:pt x="36" y="0"/>
                  </a:lnTo>
                  <a:lnTo>
                    <a:pt x="46" y="0"/>
                  </a:lnTo>
                  <a:lnTo>
                    <a:pt x="46" y="0"/>
                  </a:lnTo>
                  <a:lnTo>
                    <a:pt x="54" y="2"/>
                  </a:lnTo>
                  <a:lnTo>
                    <a:pt x="62" y="6"/>
                  </a:lnTo>
                  <a:lnTo>
                    <a:pt x="70" y="12"/>
                  </a:lnTo>
                  <a:lnTo>
                    <a:pt x="76" y="18"/>
                  </a:lnTo>
                  <a:lnTo>
                    <a:pt x="80" y="28"/>
                  </a:lnTo>
                  <a:lnTo>
                    <a:pt x="84" y="38"/>
                  </a:lnTo>
                  <a:lnTo>
                    <a:pt x="86" y="50"/>
                  </a:lnTo>
                  <a:lnTo>
                    <a:pt x="86" y="62"/>
                  </a:lnTo>
                  <a:lnTo>
                    <a:pt x="86" y="62"/>
                  </a:lnTo>
                  <a:close/>
                </a:path>
              </a:pathLst>
            </a:custGeom>
            <a:solidFill>
              <a:srgbClr val="67C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1" name="Freeform 170"/>
            <p:cNvSpPr>
              <a:spLocks/>
            </p:cNvSpPr>
            <p:nvPr/>
          </p:nvSpPr>
          <p:spPr bwMode="auto">
            <a:xfrm>
              <a:off x="3987" y="3560"/>
              <a:ext cx="54" cy="74"/>
            </a:xfrm>
            <a:custGeom>
              <a:avLst/>
              <a:gdLst>
                <a:gd name="T0" fmla="*/ 54 w 54"/>
                <a:gd name="T1" fmla="*/ 38 h 74"/>
                <a:gd name="T2" fmla="*/ 54 w 54"/>
                <a:gd name="T3" fmla="*/ 38 h 74"/>
                <a:gd name="T4" fmla="*/ 52 w 54"/>
                <a:gd name="T5" fmla="*/ 52 h 74"/>
                <a:gd name="T6" fmla="*/ 46 w 54"/>
                <a:gd name="T7" fmla="*/ 64 h 74"/>
                <a:gd name="T8" fmla="*/ 42 w 54"/>
                <a:gd name="T9" fmla="*/ 68 h 74"/>
                <a:gd name="T10" fmla="*/ 36 w 54"/>
                <a:gd name="T11" fmla="*/ 70 h 74"/>
                <a:gd name="T12" fmla="*/ 32 w 54"/>
                <a:gd name="T13" fmla="*/ 72 h 74"/>
                <a:gd name="T14" fmla="*/ 26 w 54"/>
                <a:gd name="T15" fmla="*/ 74 h 74"/>
                <a:gd name="T16" fmla="*/ 26 w 54"/>
                <a:gd name="T17" fmla="*/ 74 h 74"/>
                <a:gd name="T18" fmla="*/ 20 w 54"/>
                <a:gd name="T19" fmla="*/ 72 h 74"/>
                <a:gd name="T20" fmla="*/ 16 w 54"/>
                <a:gd name="T21" fmla="*/ 70 h 74"/>
                <a:gd name="T22" fmla="*/ 10 w 54"/>
                <a:gd name="T23" fmla="*/ 66 h 74"/>
                <a:gd name="T24" fmla="*/ 6 w 54"/>
                <a:gd name="T25" fmla="*/ 62 h 74"/>
                <a:gd name="T26" fmla="*/ 0 w 54"/>
                <a:gd name="T27" fmla="*/ 50 h 74"/>
                <a:gd name="T28" fmla="*/ 0 w 54"/>
                <a:gd name="T29" fmla="*/ 36 h 74"/>
                <a:gd name="T30" fmla="*/ 0 w 54"/>
                <a:gd name="T31" fmla="*/ 36 h 74"/>
                <a:gd name="T32" fmla="*/ 2 w 54"/>
                <a:gd name="T33" fmla="*/ 22 h 74"/>
                <a:gd name="T34" fmla="*/ 8 w 54"/>
                <a:gd name="T35" fmla="*/ 10 h 74"/>
                <a:gd name="T36" fmla="*/ 12 w 54"/>
                <a:gd name="T37" fmla="*/ 6 h 74"/>
                <a:gd name="T38" fmla="*/ 18 w 54"/>
                <a:gd name="T39" fmla="*/ 2 h 74"/>
                <a:gd name="T40" fmla="*/ 22 w 54"/>
                <a:gd name="T41" fmla="*/ 0 h 74"/>
                <a:gd name="T42" fmla="*/ 28 w 54"/>
                <a:gd name="T43" fmla="*/ 0 h 74"/>
                <a:gd name="T44" fmla="*/ 28 w 54"/>
                <a:gd name="T45" fmla="*/ 0 h 74"/>
                <a:gd name="T46" fmla="*/ 34 w 54"/>
                <a:gd name="T47" fmla="*/ 0 h 74"/>
                <a:gd name="T48" fmla="*/ 40 w 54"/>
                <a:gd name="T49" fmla="*/ 4 h 74"/>
                <a:gd name="T50" fmla="*/ 44 w 54"/>
                <a:gd name="T51" fmla="*/ 6 h 74"/>
                <a:gd name="T52" fmla="*/ 48 w 54"/>
                <a:gd name="T53" fmla="*/ 12 h 74"/>
                <a:gd name="T54" fmla="*/ 54 w 54"/>
                <a:gd name="T55" fmla="*/ 24 h 74"/>
                <a:gd name="T56" fmla="*/ 54 w 54"/>
                <a:gd name="T57" fmla="*/ 38 h 74"/>
                <a:gd name="T58" fmla="*/ 54 w 54"/>
                <a:gd name="T59"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74">
                  <a:moveTo>
                    <a:pt x="54" y="38"/>
                  </a:moveTo>
                  <a:lnTo>
                    <a:pt x="54" y="38"/>
                  </a:lnTo>
                  <a:lnTo>
                    <a:pt x="52" y="52"/>
                  </a:lnTo>
                  <a:lnTo>
                    <a:pt x="46" y="64"/>
                  </a:lnTo>
                  <a:lnTo>
                    <a:pt x="42" y="68"/>
                  </a:lnTo>
                  <a:lnTo>
                    <a:pt x="36" y="70"/>
                  </a:lnTo>
                  <a:lnTo>
                    <a:pt x="32" y="72"/>
                  </a:lnTo>
                  <a:lnTo>
                    <a:pt x="26" y="74"/>
                  </a:lnTo>
                  <a:lnTo>
                    <a:pt x="26" y="74"/>
                  </a:lnTo>
                  <a:lnTo>
                    <a:pt x="20" y="72"/>
                  </a:lnTo>
                  <a:lnTo>
                    <a:pt x="16" y="70"/>
                  </a:lnTo>
                  <a:lnTo>
                    <a:pt x="10" y="66"/>
                  </a:lnTo>
                  <a:lnTo>
                    <a:pt x="6" y="62"/>
                  </a:lnTo>
                  <a:lnTo>
                    <a:pt x="0" y="50"/>
                  </a:lnTo>
                  <a:lnTo>
                    <a:pt x="0" y="36"/>
                  </a:lnTo>
                  <a:lnTo>
                    <a:pt x="0" y="36"/>
                  </a:lnTo>
                  <a:lnTo>
                    <a:pt x="2" y="22"/>
                  </a:lnTo>
                  <a:lnTo>
                    <a:pt x="8" y="10"/>
                  </a:lnTo>
                  <a:lnTo>
                    <a:pt x="12" y="6"/>
                  </a:lnTo>
                  <a:lnTo>
                    <a:pt x="18" y="2"/>
                  </a:lnTo>
                  <a:lnTo>
                    <a:pt x="22" y="0"/>
                  </a:lnTo>
                  <a:lnTo>
                    <a:pt x="28" y="0"/>
                  </a:lnTo>
                  <a:lnTo>
                    <a:pt x="28" y="0"/>
                  </a:lnTo>
                  <a:lnTo>
                    <a:pt x="34" y="0"/>
                  </a:lnTo>
                  <a:lnTo>
                    <a:pt x="40" y="4"/>
                  </a:lnTo>
                  <a:lnTo>
                    <a:pt x="44" y="6"/>
                  </a:lnTo>
                  <a:lnTo>
                    <a:pt x="48" y="12"/>
                  </a:lnTo>
                  <a:lnTo>
                    <a:pt x="54" y="24"/>
                  </a:lnTo>
                  <a:lnTo>
                    <a:pt x="54" y="38"/>
                  </a:lnTo>
                  <a:lnTo>
                    <a:pt x="5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2" name="Freeform 171"/>
            <p:cNvSpPr>
              <a:spLocks/>
            </p:cNvSpPr>
            <p:nvPr/>
          </p:nvSpPr>
          <p:spPr bwMode="auto">
            <a:xfrm>
              <a:off x="3991" y="3556"/>
              <a:ext cx="22" cy="30"/>
            </a:xfrm>
            <a:custGeom>
              <a:avLst/>
              <a:gdLst>
                <a:gd name="T0" fmla="*/ 22 w 22"/>
                <a:gd name="T1" fmla="*/ 14 h 30"/>
                <a:gd name="T2" fmla="*/ 22 w 22"/>
                <a:gd name="T3" fmla="*/ 14 h 30"/>
                <a:gd name="T4" fmla="*/ 22 w 22"/>
                <a:gd name="T5" fmla="*/ 20 h 30"/>
                <a:gd name="T6" fmla="*/ 20 w 22"/>
                <a:gd name="T7" fmla="*/ 24 h 30"/>
                <a:gd name="T8" fmla="*/ 16 w 22"/>
                <a:gd name="T9" fmla="*/ 28 h 30"/>
                <a:gd name="T10" fmla="*/ 12 w 22"/>
                <a:gd name="T11" fmla="*/ 30 h 30"/>
                <a:gd name="T12" fmla="*/ 12 w 22"/>
                <a:gd name="T13" fmla="*/ 30 h 30"/>
                <a:gd name="T14" fmla="*/ 8 w 22"/>
                <a:gd name="T15" fmla="*/ 28 h 30"/>
                <a:gd name="T16" fmla="*/ 4 w 22"/>
                <a:gd name="T17" fmla="*/ 26 h 30"/>
                <a:gd name="T18" fmla="*/ 2 w 22"/>
                <a:gd name="T19" fmla="*/ 22 h 30"/>
                <a:gd name="T20" fmla="*/ 0 w 22"/>
                <a:gd name="T21" fmla="*/ 16 h 30"/>
                <a:gd name="T22" fmla="*/ 0 w 22"/>
                <a:gd name="T23" fmla="*/ 16 h 30"/>
                <a:gd name="T24" fmla="*/ 0 w 22"/>
                <a:gd name="T25" fmla="*/ 10 h 30"/>
                <a:gd name="T26" fmla="*/ 2 w 22"/>
                <a:gd name="T27" fmla="*/ 6 h 30"/>
                <a:gd name="T28" fmla="*/ 6 w 22"/>
                <a:gd name="T29" fmla="*/ 2 h 30"/>
                <a:gd name="T30" fmla="*/ 10 w 22"/>
                <a:gd name="T31" fmla="*/ 0 h 30"/>
                <a:gd name="T32" fmla="*/ 10 w 22"/>
                <a:gd name="T33" fmla="*/ 0 h 30"/>
                <a:gd name="T34" fmla="*/ 14 w 22"/>
                <a:gd name="T35" fmla="*/ 2 h 30"/>
                <a:gd name="T36" fmla="*/ 18 w 22"/>
                <a:gd name="T37" fmla="*/ 4 h 30"/>
                <a:gd name="T38" fmla="*/ 20 w 22"/>
                <a:gd name="T39" fmla="*/ 8 h 30"/>
                <a:gd name="T40" fmla="*/ 22 w 22"/>
                <a:gd name="T41" fmla="*/ 14 h 30"/>
                <a:gd name="T42" fmla="*/ 22 w 22"/>
                <a:gd name="T4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30">
                  <a:moveTo>
                    <a:pt x="22" y="14"/>
                  </a:moveTo>
                  <a:lnTo>
                    <a:pt x="22" y="14"/>
                  </a:lnTo>
                  <a:lnTo>
                    <a:pt x="22" y="20"/>
                  </a:lnTo>
                  <a:lnTo>
                    <a:pt x="20" y="24"/>
                  </a:lnTo>
                  <a:lnTo>
                    <a:pt x="16" y="28"/>
                  </a:lnTo>
                  <a:lnTo>
                    <a:pt x="12" y="30"/>
                  </a:lnTo>
                  <a:lnTo>
                    <a:pt x="12" y="30"/>
                  </a:lnTo>
                  <a:lnTo>
                    <a:pt x="8" y="28"/>
                  </a:lnTo>
                  <a:lnTo>
                    <a:pt x="4" y="26"/>
                  </a:lnTo>
                  <a:lnTo>
                    <a:pt x="2" y="22"/>
                  </a:lnTo>
                  <a:lnTo>
                    <a:pt x="0" y="16"/>
                  </a:lnTo>
                  <a:lnTo>
                    <a:pt x="0" y="16"/>
                  </a:lnTo>
                  <a:lnTo>
                    <a:pt x="0" y="10"/>
                  </a:lnTo>
                  <a:lnTo>
                    <a:pt x="2" y="6"/>
                  </a:lnTo>
                  <a:lnTo>
                    <a:pt x="6" y="2"/>
                  </a:lnTo>
                  <a:lnTo>
                    <a:pt x="10" y="0"/>
                  </a:lnTo>
                  <a:lnTo>
                    <a:pt x="10" y="0"/>
                  </a:lnTo>
                  <a:lnTo>
                    <a:pt x="14" y="2"/>
                  </a:lnTo>
                  <a:lnTo>
                    <a:pt x="18" y="4"/>
                  </a:lnTo>
                  <a:lnTo>
                    <a:pt x="20" y="8"/>
                  </a:lnTo>
                  <a:lnTo>
                    <a:pt x="22" y="14"/>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3" name="Freeform 172"/>
            <p:cNvSpPr>
              <a:spLocks/>
            </p:cNvSpPr>
            <p:nvPr/>
          </p:nvSpPr>
          <p:spPr bwMode="auto">
            <a:xfrm>
              <a:off x="4027" y="3610"/>
              <a:ext cx="12" cy="14"/>
            </a:xfrm>
            <a:custGeom>
              <a:avLst/>
              <a:gdLst>
                <a:gd name="T0" fmla="*/ 4 w 12"/>
                <a:gd name="T1" fmla="*/ 0 h 14"/>
                <a:gd name="T2" fmla="*/ 4 w 12"/>
                <a:gd name="T3" fmla="*/ 0 h 14"/>
                <a:gd name="T4" fmla="*/ 10 w 12"/>
                <a:gd name="T5" fmla="*/ 2 h 14"/>
                <a:gd name="T6" fmla="*/ 12 w 12"/>
                <a:gd name="T7" fmla="*/ 6 h 14"/>
                <a:gd name="T8" fmla="*/ 12 w 12"/>
                <a:gd name="T9" fmla="*/ 6 h 14"/>
                <a:gd name="T10" fmla="*/ 12 w 12"/>
                <a:gd name="T11" fmla="*/ 10 h 14"/>
                <a:gd name="T12" fmla="*/ 8 w 12"/>
                <a:gd name="T13" fmla="*/ 14 h 14"/>
                <a:gd name="T14" fmla="*/ 8 w 12"/>
                <a:gd name="T15" fmla="*/ 14 h 14"/>
                <a:gd name="T16" fmla="*/ 2 w 12"/>
                <a:gd name="T17" fmla="*/ 14 h 14"/>
                <a:gd name="T18" fmla="*/ 0 w 12"/>
                <a:gd name="T19" fmla="*/ 8 h 14"/>
                <a:gd name="T20" fmla="*/ 0 w 12"/>
                <a:gd name="T21" fmla="*/ 8 h 14"/>
                <a:gd name="T22" fmla="*/ 0 w 12"/>
                <a:gd name="T23" fmla="*/ 4 h 14"/>
                <a:gd name="T24" fmla="*/ 4 w 12"/>
                <a:gd name="T25" fmla="*/ 0 h 14"/>
                <a:gd name="T26" fmla="*/ 4 w 12"/>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4">
                  <a:moveTo>
                    <a:pt x="4" y="0"/>
                  </a:moveTo>
                  <a:lnTo>
                    <a:pt x="4" y="0"/>
                  </a:lnTo>
                  <a:lnTo>
                    <a:pt x="10" y="2"/>
                  </a:lnTo>
                  <a:lnTo>
                    <a:pt x="12" y="6"/>
                  </a:lnTo>
                  <a:lnTo>
                    <a:pt x="12" y="6"/>
                  </a:lnTo>
                  <a:lnTo>
                    <a:pt x="12" y="10"/>
                  </a:lnTo>
                  <a:lnTo>
                    <a:pt x="8" y="14"/>
                  </a:lnTo>
                  <a:lnTo>
                    <a:pt x="8" y="14"/>
                  </a:lnTo>
                  <a:lnTo>
                    <a:pt x="2" y="14"/>
                  </a:lnTo>
                  <a:lnTo>
                    <a:pt x="0" y="8"/>
                  </a:lnTo>
                  <a:lnTo>
                    <a:pt x="0" y="8"/>
                  </a:lnTo>
                  <a:lnTo>
                    <a:pt x="0" y="4"/>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4" name="Freeform 173"/>
            <p:cNvSpPr>
              <a:spLocks/>
            </p:cNvSpPr>
            <p:nvPr/>
          </p:nvSpPr>
          <p:spPr bwMode="auto">
            <a:xfrm>
              <a:off x="3655" y="3430"/>
              <a:ext cx="176" cy="180"/>
            </a:xfrm>
            <a:custGeom>
              <a:avLst/>
              <a:gdLst>
                <a:gd name="T0" fmla="*/ 78 w 176"/>
                <a:gd name="T1" fmla="*/ 26 h 180"/>
                <a:gd name="T2" fmla="*/ 78 w 176"/>
                <a:gd name="T3" fmla="*/ 26 h 180"/>
                <a:gd name="T4" fmla="*/ 70 w 176"/>
                <a:gd name="T5" fmla="*/ 28 h 180"/>
                <a:gd name="T6" fmla="*/ 62 w 176"/>
                <a:gd name="T7" fmla="*/ 32 h 180"/>
                <a:gd name="T8" fmla="*/ 54 w 176"/>
                <a:gd name="T9" fmla="*/ 36 h 180"/>
                <a:gd name="T10" fmla="*/ 46 w 176"/>
                <a:gd name="T11" fmla="*/ 42 h 180"/>
                <a:gd name="T12" fmla="*/ 32 w 176"/>
                <a:gd name="T13" fmla="*/ 56 h 180"/>
                <a:gd name="T14" fmla="*/ 22 w 176"/>
                <a:gd name="T15" fmla="*/ 76 h 180"/>
                <a:gd name="T16" fmla="*/ 12 w 176"/>
                <a:gd name="T17" fmla="*/ 98 h 180"/>
                <a:gd name="T18" fmla="*/ 6 w 176"/>
                <a:gd name="T19" fmla="*/ 122 h 180"/>
                <a:gd name="T20" fmla="*/ 4 w 176"/>
                <a:gd name="T21" fmla="*/ 150 h 180"/>
                <a:gd name="T22" fmla="*/ 4 w 176"/>
                <a:gd name="T23" fmla="*/ 180 h 180"/>
                <a:gd name="T24" fmla="*/ 4 w 176"/>
                <a:gd name="T25" fmla="*/ 180 h 180"/>
                <a:gd name="T26" fmla="*/ 0 w 176"/>
                <a:gd name="T27" fmla="*/ 160 h 180"/>
                <a:gd name="T28" fmla="*/ 0 w 176"/>
                <a:gd name="T29" fmla="*/ 160 h 180"/>
                <a:gd name="T30" fmla="*/ 0 w 176"/>
                <a:gd name="T31" fmla="*/ 130 h 180"/>
                <a:gd name="T32" fmla="*/ 2 w 176"/>
                <a:gd name="T33" fmla="*/ 102 h 180"/>
                <a:gd name="T34" fmla="*/ 8 w 176"/>
                <a:gd name="T35" fmla="*/ 74 h 180"/>
                <a:gd name="T36" fmla="*/ 18 w 176"/>
                <a:gd name="T37" fmla="*/ 52 h 180"/>
                <a:gd name="T38" fmla="*/ 28 w 176"/>
                <a:gd name="T39" fmla="*/ 32 h 180"/>
                <a:gd name="T40" fmla="*/ 42 w 176"/>
                <a:gd name="T41" fmla="*/ 16 h 180"/>
                <a:gd name="T42" fmla="*/ 50 w 176"/>
                <a:gd name="T43" fmla="*/ 10 h 180"/>
                <a:gd name="T44" fmla="*/ 58 w 176"/>
                <a:gd name="T45" fmla="*/ 6 h 180"/>
                <a:gd name="T46" fmla="*/ 66 w 176"/>
                <a:gd name="T47" fmla="*/ 2 h 180"/>
                <a:gd name="T48" fmla="*/ 76 w 176"/>
                <a:gd name="T49" fmla="*/ 0 h 180"/>
                <a:gd name="T50" fmla="*/ 76 w 176"/>
                <a:gd name="T51" fmla="*/ 0 h 180"/>
                <a:gd name="T52" fmla="*/ 84 w 176"/>
                <a:gd name="T53" fmla="*/ 0 h 180"/>
                <a:gd name="T54" fmla="*/ 94 w 176"/>
                <a:gd name="T55" fmla="*/ 2 h 180"/>
                <a:gd name="T56" fmla="*/ 102 w 176"/>
                <a:gd name="T57" fmla="*/ 4 h 180"/>
                <a:gd name="T58" fmla="*/ 110 w 176"/>
                <a:gd name="T59" fmla="*/ 8 h 180"/>
                <a:gd name="T60" fmla="*/ 126 w 176"/>
                <a:gd name="T61" fmla="*/ 22 h 180"/>
                <a:gd name="T62" fmla="*/ 140 w 176"/>
                <a:gd name="T63" fmla="*/ 38 h 180"/>
                <a:gd name="T64" fmla="*/ 154 w 176"/>
                <a:gd name="T65" fmla="*/ 60 h 180"/>
                <a:gd name="T66" fmla="*/ 164 w 176"/>
                <a:gd name="T67" fmla="*/ 84 h 180"/>
                <a:gd name="T68" fmla="*/ 170 w 176"/>
                <a:gd name="T69" fmla="*/ 112 h 180"/>
                <a:gd name="T70" fmla="*/ 176 w 176"/>
                <a:gd name="T71" fmla="*/ 142 h 180"/>
                <a:gd name="T72" fmla="*/ 176 w 176"/>
                <a:gd name="T73" fmla="*/ 142 h 180"/>
                <a:gd name="T74" fmla="*/ 176 w 176"/>
                <a:gd name="T75" fmla="*/ 150 h 180"/>
                <a:gd name="T76" fmla="*/ 176 w 176"/>
                <a:gd name="T77" fmla="*/ 150 h 180"/>
                <a:gd name="T78" fmla="*/ 170 w 176"/>
                <a:gd name="T79" fmla="*/ 122 h 180"/>
                <a:gd name="T80" fmla="*/ 162 w 176"/>
                <a:gd name="T81" fmla="*/ 98 h 180"/>
                <a:gd name="T82" fmla="*/ 152 w 176"/>
                <a:gd name="T83" fmla="*/ 78 h 180"/>
                <a:gd name="T84" fmla="*/ 140 w 176"/>
                <a:gd name="T85" fmla="*/ 58 h 180"/>
                <a:gd name="T86" fmla="*/ 126 w 176"/>
                <a:gd name="T87" fmla="*/ 44 h 180"/>
                <a:gd name="T88" fmla="*/ 110 w 176"/>
                <a:gd name="T89" fmla="*/ 34 h 180"/>
                <a:gd name="T90" fmla="*/ 102 w 176"/>
                <a:gd name="T91" fmla="*/ 30 h 180"/>
                <a:gd name="T92" fmla="*/ 94 w 176"/>
                <a:gd name="T93" fmla="*/ 28 h 180"/>
                <a:gd name="T94" fmla="*/ 86 w 176"/>
                <a:gd name="T95" fmla="*/ 26 h 180"/>
                <a:gd name="T96" fmla="*/ 78 w 176"/>
                <a:gd name="T97" fmla="*/ 26 h 180"/>
                <a:gd name="T98" fmla="*/ 78 w 176"/>
                <a:gd name="T99" fmla="*/ 2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80">
                  <a:moveTo>
                    <a:pt x="78" y="26"/>
                  </a:moveTo>
                  <a:lnTo>
                    <a:pt x="78" y="26"/>
                  </a:lnTo>
                  <a:lnTo>
                    <a:pt x="70" y="28"/>
                  </a:lnTo>
                  <a:lnTo>
                    <a:pt x="62" y="32"/>
                  </a:lnTo>
                  <a:lnTo>
                    <a:pt x="54" y="36"/>
                  </a:lnTo>
                  <a:lnTo>
                    <a:pt x="46" y="42"/>
                  </a:lnTo>
                  <a:lnTo>
                    <a:pt x="32" y="56"/>
                  </a:lnTo>
                  <a:lnTo>
                    <a:pt x="22" y="76"/>
                  </a:lnTo>
                  <a:lnTo>
                    <a:pt x="12" y="98"/>
                  </a:lnTo>
                  <a:lnTo>
                    <a:pt x="6" y="122"/>
                  </a:lnTo>
                  <a:lnTo>
                    <a:pt x="4" y="150"/>
                  </a:lnTo>
                  <a:lnTo>
                    <a:pt x="4" y="180"/>
                  </a:lnTo>
                  <a:lnTo>
                    <a:pt x="4" y="180"/>
                  </a:lnTo>
                  <a:lnTo>
                    <a:pt x="0" y="160"/>
                  </a:lnTo>
                  <a:lnTo>
                    <a:pt x="0" y="160"/>
                  </a:lnTo>
                  <a:lnTo>
                    <a:pt x="0" y="130"/>
                  </a:lnTo>
                  <a:lnTo>
                    <a:pt x="2" y="102"/>
                  </a:lnTo>
                  <a:lnTo>
                    <a:pt x="8" y="74"/>
                  </a:lnTo>
                  <a:lnTo>
                    <a:pt x="18" y="52"/>
                  </a:lnTo>
                  <a:lnTo>
                    <a:pt x="28" y="32"/>
                  </a:lnTo>
                  <a:lnTo>
                    <a:pt x="42" y="16"/>
                  </a:lnTo>
                  <a:lnTo>
                    <a:pt x="50" y="10"/>
                  </a:lnTo>
                  <a:lnTo>
                    <a:pt x="58" y="6"/>
                  </a:lnTo>
                  <a:lnTo>
                    <a:pt x="66" y="2"/>
                  </a:lnTo>
                  <a:lnTo>
                    <a:pt x="76" y="0"/>
                  </a:lnTo>
                  <a:lnTo>
                    <a:pt x="76" y="0"/>
                  </a:lnTo>
                  <a:lnTo>
                    <a:pt x="84" y="0"/>
                  </a:lnTo>
                  <a:lnTo>
                    <a:pt x="94" y="2"/>
                  </a:lnTo>
                  <a:lnTo>
                    <a:pt x="102" y="4"/>
                  </a:lnTo>
                  <a:lnTo>
                    <a:pt x="110" y="8"/>
                  </a:lnTo>
                  <a:lnTo>
                    <a:pt x="126" y="22"/>
                  </a:lnTo>
                  <a:lnTo>
                    <a:pt x="140" y="38"/>
                  </a:lnTo>
                  <a:lnTo>
                    <a:pt x="154" y="60"/>
                  </a:lnTo>
                  <a:lnTo>
                    <a:pt x="164" y="84"/>
                  </a:lnTo>
                  <a:lnTo>
                    <a:pt x="170" y="112"/>
                  </a:lnTo>
                  <a:lnTo>
                    <a:pt x="176" y="142"/>
                  </a:lnTo>
                  <a:lnTo>
                    <a:pt x="176" y="142"/>
                  </a:lnTo>
                  <a:lnTo>
                    <a:pt x="176" y="150"/>
                  </a:lnTo>
                  <a:lnTo>
                    <a:pt x="176" y="150"/>
                  </a:lnTo>
                  <a:lnTo>
                    <a:pt x="170" y="122"/>
                  </a:lnTo>
                  <a:lnTo>
                    <a:pt x="162" y="98"/>
                  </a:lnTo>
                  <a:lnTo>
                    <a:pt x="152" y="78"/>
                  </a:lnTo>
                  <a:lnTo>
                    <a:pt x="140" y="58"/>
                  </a:lnTo>
                  <a:lnTo>
                    <a:pt x="126" y="44"/>
                  </a:lnTo>
                  <a:lnTo>
                    <a:pt x="110" y="34"/>
                  </a:lnTo>
                  <a:lnTo>
                    <a:pt x="102" y="30"/>
                  </a:lnTo>
                  <a:lnTo>
                    <a:pt x="94" y="28"/>
                  </a:lnTo>
                  <a:lnTo>
                    <a:pt x="86" y="26"/>
                  </a:lnTo>
                  <a:lnTo>
                    <a:pt x="78" y="26"/>
                  </a:lnTo>
                  <a:lnTo>
                    <a:pt x="78" y="2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5" name="Freeform 174"/>
            <p:cNvSpPr>
              <a:spLocks/>
            </p:cNvSpPr>
            <p:nvPr/>
          </p:nvSpPr>
          <p:spPr bwMode="auto">
            <a:xfrm>
              <a:off x="3611" y="3304"/>
              <a:ext cx="186" cy="178"/>
            </a:xfrm>
            <a:custGeom>
              <a:avLst/>
              <a:gdLst>
                <a:gd name="T0" fmla="*/ 122 w 186"/>
                <a:gd name="T1" fmla="*/ 10 h 178"/>
                <a:gd name="T2" fmla="*/ 122 w 186"/>
                <a:gd name="T3" fmla="*/ 10 h 178"/>
                <a:gd name="T4" fmla="*/ 112 w 186"/>
                <a:gd name="T5" fmla="*/ 2 h 178"/>
                <a:gd name="T6" fmla="*/ 102 w 186"/>
                <a:gd name="T7" fmla="*/ 0 h 178"/>
                <a:gd name="T8" fmla="*/ 90 w 186"/>
                <a:gd name="T9" fmla="*/ 0 h 178"/>
                <a:gd name="T10" fmla="*/ 80 w 186"/>
                <a:gd name="T11" fmla="*/ 4 h 178"/>
                <a:gd name="T12" fmla="*/ 68 w 186"/>
                <a:gd name="T13" fmla="*/ 12 h 178"/>
                <a:gd name="T14" fmla="*/ 56 w 186"/>
                <a:gd name="T15" fmla="*/ 22 h 178"/>
                <a:gd name="T16" fmla="*/ 46 w 186"/>
                <a:gd name="T17" fmla="*/ 38 h 178"/>
                <a:gd name="T18" fmla="*/ 36 w 186"/>
                <a:gd name="T19" fmla="*/ 56 h 178"/>
                <a:gd name="T20" fmla="*/ 36 w 186"/>
                <a:gd name="T21" fmla="*/ 56 h 178"/>
                <a:gd name="T22" fmla="*/ 24 w 186"/>
                <a:gd name="T23" fmla="*/ 86 h 178"/>
                <a:gd name="T24" fmla="*/ 14 w 186"/>
                <a:gd name="T25" fmla="*/ 112 h 178"/>
                <a:gd name="T26" fmla="*/ 8 w 186"/>
                <a:gd name="T27" fmla="*/ 134 h 178"/>
                <a:gd name="T28" fmla="*/ 4 w 186"/>
                <a:gd name="T29" fmla="*/ 152 h 178"/>
                <a:gd name="T30" fmla="*/ 0 w 186"/>
                <a:gd name="T31" fmla="*/ 174 h 178"/>
                <a:gd name="T32" fmla="*/ 0 w 186"/>
                <a:gd name="T33" fmla="*/ 178 h 178"/>
                <a:gd name="T34" fmla="*/ 0 w 186"/>
                <a:gd name="T35" fmla="*/ 178 h 178"/>
                <a:gd name="T36" fmla="*/ 2 w 186"/>
                <a:gd name="T37" fmla="*/ 170 h 178"/>
                <a:gd name="T38" fmla="*/ 10 w 186"/>
                <a:gd name="T39" fmla="*/ 150 h 178"/>
                <a:gd name="T40" fmla="*/ 20 w 186"/>
                <a:gd name="T41" fmla="*/ 124 h 178"/>
                <a:gd name="T42" fmla="*/ 34 w 186"/>
                <a:gd name="T43" fmla="*/ 96 h 178"/>
                <a:gd name="T44" fmla="*/ 52 w 186"/>
                <a:gd name="T45" fmla="*/ 70 h 178"/>
                <a:gd name="T46" fmla="*/ 62 w 186"/>
                <a:gd name="T47" fmla="*/ 58 h 178"/>
                <a:gd name="T48" fmla="*/ 72 w 186"/>
                <a:gd name="T49" fmla="*/ 50 h 178"/>
                <a:gd name="T50" fmla="*/ 82 w 186"/>
                <a:gd name="T51" fmla="*/ 42 h 178"/>
                <a:gd name="T52" fmla="*/ 94 w 186"/>
                <a:gd name="T53" fmla="*/ 38 h 178"/>
                <a:gd name="T54" fmla="*/ 106 w 186"/>
                <a:gd name="T55" fmla="*/ 38 h 178"/>
                <a:gd name="T56" fmla="*/ 118 w 186"/>
                <a:gd name="T57" fmla="*/ 42 h 178"/>
                <a:gd name="T58" fmla="*/ 118 w 186"/>
                <a:gd name="T59" fmla="*/ 42 h 178"/>
                <a:gd name="T60" fmla="*/ 138 w 186"/>
                <a:gd name="T61" fmla="*/ 54 h 178"/>
                <a:gd name="T62" fmla="*/ 154 w 186"/>
                <a:gd name="T63" fmla="*/ 64 h 178"/>
                <a:gd name="T64" fmla="*/ 154 w 186"/>
                <a:gd name="T65" fmla="*/ 64 h 178"/>
                <a:gd name="T66" fmla="*/ 162 w 186"/>
                <a:gd name="T67" fmla="*/ 66 h 178"/>
                <a:gd name="T68" fmla="*/ 168 w 186"/>
                <a:gd name="T69" fmla="*/ 66 h 178"/>
                <a:gd name="T70" fmla="*/ 174 w 186"/>
                <a:gd name="T71" fmla="*/ 66 h 178"/>
                <a:gd name="T72" fmla="*/ 180 w 186"/>
                <a:gd name="T73" fmla="*/ 62 h 178"/>
                <a:gd name="T74" fmla="*/ 184 w 186"/>
                <a:gd name="T75" fmla="*/ 56 h 178"/>
                <a:gd name="T76" fmla="*/ 186 w 186"/>
                <a:gd name="T77" fmla="*/ 50 h 178"/>
                <a:gd name="T78" fmla="*/ 186 w 186"/>
                <a:gd name="T79" fmla="*/ 44 h 178"/>
                <a:gd name="T80" fmla="*/ 184 w 186"/>
                <a:gd name="T81" fmla="*/ 36 h 178"/>
                <a:gd name="T82" fmla="*/ 184 w 186"/>
                <a:gd name="T83" fmla="*/ 36 h 178"/>
                <a:gd name="T84" fmla="*/ 184 w 186"/>
                <a:gd name="T85" fmla="*/ 36 h 178"/>
                <a:gd name="T86" fmla="*/ 182 w 186"/>
                <a:gd name="T87" fmla="*/ 36 h 178"/>
                <a:gd name="T88" fmla="*/ 180 w 186"/>
                <a:gd name="T89" fmla="*/ 42 h 178"/>
                <a:gd name="T90" fmla="*/ 176 w 186"/>
                <a:gd name="T91" fmla="*/ 44 h 178"/>
                <a:gd name="T92" fmla="*/ 172 w 186"/>
                <a:gd name="T93" fmla="*/ 46 h 178"/>
                <a:gd name="T94" fmla="*/ 168 w 186"/>
                <a:gd name="T95" fmla="*/ 48 h 178"/>
                <a:gd name="T96" fmla="*/ 164 w 186"/>
                <a:gd name="T97" fmla="*/ 46 h 178"/>
                <a:gd name="T98" fmla="*/ 164 w 186"/>
                <a:gd name="T99" fmla="*/ 46 h 178"/>
                <a:gd name="T100" fmla="*/ 154 w 186"/>
                <a:gd name="T101" fmla="*/ 40 h 178"/>
                <a:gd name="T102" fmla="*/ 146 w 186"/>
                <a:gd name="T103" fmla="*/ 32 h 178"/>
                <a:gd name="T104" fmla="*/ 136 w 186"/>
                <a:gd name="T105" fmla="*/ 22 h 178"/>
                <a:gd name="T106" fmla="*/ 122 w 186"/>
                <a:gd name="T107" fmla="*/ 10 h 178"/>
                <a:gd name="T108" fmla="*/ 122 w 186"/>
                <a:gd name="T109" fmla="*/ 1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178">
                  <a:moveTo>
                    <a:pt x="122" y="10"/>
                  </a:moveTo>
                  <a:lnTo>
                    <a:pt x="122" y="10"/>
                  </a:lnTo>
                  <a:lnTo>
                    <a:pt x="112" y="2"/>
                  </a:lnTo>
                  <a:lnTo>
                    <a:pt x="102" y="0"/>
                  </a:lnTo>
                  <a:lnTo>
                    <a:pt x="90" y="0"/>
                  </a:lnTo>
                  <a:lnTo>
                    <a:pt x="80" y="4"/>
                  </a:lnTo>
                  <a:lnTo>
                    <a:pt x="68" y="12"/>
                  </a:lnTo>
                  <a:lnTo>
                    <a:pt x="56" y="22"/>
                  </a:lnTo>
                  <a:lnTo>
                    <a:pt x="46" y="38"/>
                  </a:lnTo>
                  <a:lnTo>
                    <a:pt x="36" y="56"/>
                  </a:lnTo>
                  <a:lnTo>
                    <a:pt x="36" y="56"/>
                  </a:lnTo>
                  <a:lnTo>
                    <a:pt x="24" y="86"/>
                  </a:lnTo>
                  <a:lnTo>
                    <a:pt x="14" y="112"/>
                  </a:lnTo>
                  <a:lnTo>
                    <a:pt x="8" y="134"/>
                  </a:lnTo>
                  <a:lnTo>
                    <a:pt x="4" y="152"/>
                  </a:lnTo>
                  <a:lnTo>
                    <a:pt x="0" y="174"/>
                  </a:lnTo>
                  <a:lnTo>
                    <a:pt x="0" y="178"/>
                  </a:lnTo>
                  <a:lnTo>
                    <a:pt x="0" y="178"/>
                  </a:lnTo>
                  <a:lnTo>
                    <a:pt x="2" y="170"/>
                  </a:lnTo>
                  <a:lnTo>
                    <a:pt x="10" y="150"/>
                  </a:lnTo>
                  <a:lnTo>
                    <a:pt x="20" y="124"/>
                  </a:lnTo>
                  <a:lnTo>
                    <a:pt x="34" y="96"/>
                  </a:lnTo>
                  <a:lnTo>
                    <a:pt x="52" y="70"/>
                  </a:lnTo>
                  <a:lnTo>
                    <a:pt x="62" y="58"/>
                  </a:lnTo>
                  <a:lnTo>
                    <a:pt x="72" y="50"/>
                  </a:lnTo>
                  <a:lnTo>
                    <a:pt x="82" y="42"/>
                  </a:lnTo>
                  <a:lnTo>
                    <a:pt x="94" y="38"/>
                  </a:lnTo>
                  <a:lnTo>
                    <a:pt x="106" y="38"/>
                  </a:lnTo>
                  <a:lnTo>
                    <a:pt x="118" y="42"/>
                  </a:lnTo>
                  <a:lnTo>
                    <a:pt x="118" y="42"/>
                  </a:lnTo>
                  <a:lnTo>
                    <a:pt x="138" y="54"/>
                  </a:lnTo>
                  <a:lnTo>
                    <a:pt x="154" y="64"/>
                  </a:lnTo>
                  <a:lnTo>
                    <a:pt x="154" y="64"/>
                  </a:lnTo>
                  <a:lnTo>
                    <a:pt x="162" y="66"/>
                  </a:lnTo>
                  <a:lnTo>
                    <a:pt x="168" y="66"/>
                  </a:lnTo>
                  <a:lnTo>
                    <a:pt x="174" y="66"/>
                  </a:lnTo>
                  <a:lnTo>
                    <a:pt x="180" y="62"/>
                  </a:lnTo>
                  <a:lnTo>
                    <a:pt x="184" y="56"/>
                  </a:lnTo>
                  <a:lnTo>
                    <a:pt x="186" y="50"/>
                  </a:lnTo>
                  <a:lnTo>
                    <a:pt x="186" y="44"/>
                  </a:lnTo>
                  <a:lnTo>
                    <a:pt x="184" y="36"/>
                  </a:lnTo>
                  <a:lnTo>
                    <a:pt x="184" y="36"/>
                  </a:lnTo>
                  <a:lnTo>
                    <a:pt x="184" y="36"/>
                  </a:lnTo>
                  <a:lnTo>
                    <a:pt x="182" y="36"/>
                  </a:lnTo>
                  <a:lnTo>
                    <a:pt x="180" y="42"/>
                  </a:lnTo>
                  <a:lnTo>
                    <a:pt x="176" y="44"/>
                  </a:lnTo>
                  <a:lnTo>
                    <a:pt x="172" y="46"/>
                  </a:lnTo>
                  <a:lnTo>
                    <a:pt x="168" y="48"/>
                  </a:lnTo>
                  <a:lnTo>
                    <a:pt x="164" y="46"/>
                  </a:lnTo>
                  <a:lnTo>
                    <a:pt x="164" y="46"/>
                  </a:lnTo>
                  <a:lnTo>
                    <a:pt x="154" y="40"/>
                  </a:lnTo>
                  <a:lnTo>
                    <a:pt x="146" y="32"/>
                  </a:lnTo>
                  <a:lnTo>
                    <a:pt x="136" y="22"/>
                  </a:lnTo>
                  <a:lnTo>
                    <a:pt x="122" y="10"/>
                  </a:lnTo>
                  <a:lnTo>
                    <a:pt x="122" y="10"/>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6" name="Freeform 175"/>
            <p:cNvSpPr>
              <a:spLocks/>
            </p:cNvSpPr>
            <p:nvPr/>
          </p:nvSpPr>
          <p:spPr bwMode="auto">
            <a:xfrm>
              <a:off x="3965" y="3738"/>
              <a:ext cx="94" cy="60"/>
            </a:xfrm>
            <a:custGeom>
              <a:avLst/>
              <a:gdLst>
                <a:gd name="T0" fmla="*/ 94 w 94"/>
                <a:gd name="T1" fmla="*/ 36 h 60"/>
                <a:gd name="T2" fmla="*/ 94 w 94"/>
                <a:gd name="T3" fmla="*/ 36 h 60"/>
                <a:gd name="T4" fmla="*/ 92 w 94"/>
                <a:gd name="T5" fmla="*/ 42 h 60"/>
                <a:gd name="T6" fmla="*/ 88 w 94"/>
                <a:gd name="T7" fmla="*/ 48 h 60"/>
                <a:gd name="T8" fmla="*/ 82 w 94"/>
                <a:gd name="T9" fmla="*/ 52 h 60"/>
                <a:gd name="T10" fmla="*/ 76 w 94"/>
                <a:gd name="T11" fmla="*/ 56 h 60"/>
                <a:gd name="T12" fmla="*/ 70 w 94"/>
                <a:gd name="T13" fmla="*/ 58 h 60"/>
                <a:gd name="T14" fmla="*/ 60 w 94"/>
                <a:gd name="T15" fmla="*/ 60 h 60"/>
                <a:gd name="T16" fmla="*/ 52 w 94"/>
                <a:gd name="T17" fmla="*/ 60 h 60"/>
                <a:gd name="T18" fmla="*/ 42 w 94"/>
                <a:gd name="T19" fmla="*/ 60 h 60"/>
                <a:gd name="T20" fmla="*/ 42 w 94"/>
                <a:gd name="T21" fmla="*/ 60 h 60"/>
                <a:gd name="T22" fmla="*/ 32 w 94"/>
                <a:gd name="T23" fmla="*/ 58 h 60"/>
                <a:gd name="T24" fmla="*/ 24 w 94"/>
                <a:gd name="T25" fmla="*/ 56 h 60"/>
                <a:gd name="T26" fmla="*/ 16 w 94"/>
                <a:gd name="T27" fmla="*/ 52 h 60"/>
                <a:gd name="T28" fmla="*/ 10 w 94"/>
                <a:gd name="T29" fmla="*/ 46 h 60"/>
                <a:gd name="T30" fmla="*/ 6 w 94"/>
                <a:gd name="T31" fmla="*/ 42 h 60"/>
                <a:gd name="T32" fmla="*/ 2 w 94"/>
                <a:gd name="T33" fmla="*/ 36 h 60"/>
                <a:gd name="T34" fmla="*/ 0 w 94"/>
                <a:gd name="T35" fmla="*/ 30 h 60"/>
                <a:gd name="T36" fmla="*/ 0 w 94"/>
                <a:gd name="T37" fmla="*/ 24 h 60"/>
                <a:gd name="T38" fmla="*/ 0 w 94"/>
                <a:gd name="T39" fmla="*/ 24 h 60"/>
                <a:gd name="T40" fmla="*/ 2 w 94"/>
                <a:gd name="T41" fmla="*/ 18 h 60"/>
                <a:gd name="T42" fmla="*/ 4 w 94"/>
                <a:gd name="T43" fmla="*/ 12 h 60"/>
                <a:gd name="T44" fmla="*/ 10 w 94"/>
                <a:gd name="T45" fmla="*/ 8 h 60"/>
                <a:gd name="T46" fmla="*/ 16 w 94"/>
                <a:gd name="T47" fmla="*/ 4 h 60"/>
                <a:gd name="T48" fmla="*/ 24 w 94"/>
                <a:gd name="T49" fmla="*/ 2 h 60"/>
                <a:gd name="T50" fmla="*/ 32 w 94"/>
                <a:gd name="T51" fmla="*/ 0 h 60"/>
                <a:gd name="T52" fmla="*/ 40 w 94"/>
                <a:gd name="T53" fmla="*/ 0 h 60"/>
                <a:gd name="T54" fmla="*/ 50 w 94"/>
                <a:gd name="T55" fmla="*/ 0 h 60"/>
                <a:gd name="T56" fmla="*/ 50 w 94"/>
                <a:gd name="T57" fmla="*/ 0 h 60"/>
                <a:gd name="T58" fmla="*/ 60 w 94"/>
                <a:gd name="T59" fmla="*/ 2 h 60"/>
                <a:gd name="T60" fmla="*/ 68 w 94"/>
                <a:gd name="T61" fmla="*/ 4 h 60"/>
                <a:gd name="T62" fmla="*/ 76 w 94"/>
                <a:gd name="T63" fmla="*/ 8 h 60"/>
                <a:gd name="T64" fmla="*/ 82 w 94"/>
                <a:gd name="T65" fmla="*/ 14 h 60"/>
                <a:gd name="T66" fmla="*/ 88 w 94"/>
                <a:gd name="T67" fmla="*/ 18 h 60"/>
                <a:gd name="T68" fmla="*/ 92 w 94"/>
                <a:gd name="T69" fmla="*/ 24 h 60"/>
                <a:gd name="T70" fmla="*/ 94 w 94"/>
                <a:gd name="T71" fmla="*/ 30 h 60"/>
                <a:gd name="T72" fmla="*/ 94 w 94"/>
                <a:gd name="T73" fmla="*/ 36 h 60"/>
                <a:gd name="T74" fmla="*/ 94 w 94"/>
                <a:gd name="T75"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60">
                  <a:moveTo>
                    <a:pt x="94" y="36"/>
                  </a:moveTo>
                  <a:lnTo>
                    <a:pt x="94" y="36"/>
                  </a:lnTo>
                  <a:lnTo>
                    <a:pt x="92" y="42"/>
                  </a:lnTo>
                  <a:lnTo>
                    <a:pt x="88" y="48"/>
                  </a:lnTo>
                  <a:lnTo>
                    <a:pt x="82" y="52"/>
                  </a:lnTo>
                  <a:lnTo>
                    <a:pt x="76" y="56"/>
                  </a:lnTo>
                  <a:lnTo>
                    <a:pt x="70" y="58"/>
                  </a:lnTo>
                  <a:lnTo>
                    <a:pt x="60" y="60"/>
                  </a:lnTo>
                  <a:lnTo>
                    <a:pt x="52" y="60"/>
                  </a:lnTo>
                  <a:lnTo>
                    <a:pt x="42" y="60"/>
                  </a:lnTo>
                  <a:lnTo>
                    <a:pt x="42" y="60"/>
                  </a:lnTo>
                  <a:lnTo>
                    <a:pt x="32" y="58"/>
                  </a:lnTo>
                  <a:lnTo>
                    <a:pt x="24" y="56"/>
                  </a:lnTo>
                  <a:lnTo>
                    <a:pt x="16" y="52"/>
                  </a:lnTo>
                  <a:lnTo>
                    <a:pt x="10" y="46"/>
                  </a:lnTo>
                  <a:lnTo>
                    <a:pt x="6" y="42"/>
                  </a:lnTo>
                  <a:lnTo>
                    <a:pt x="2" y="36"/>
                  </a:lnTo>
                  <a:lnTo>
                    <a:pt x="0" y="30"/>
                  </a:lnTo>
                  <a:lnTo>
                    <a:pt x="0" y="24"/>
                  </a:lnTo>
                  <a:lnTo>
                    <a:pt x="0" y="24"/>
                  </a:lnTo>
                  <a:lnTo>
                    <a:pt x="2" y="18"/>
                  </a:lnTo>
                  <a:lnTo>
                    <a:pt x="4" y="12"/>
                  </a:lnTo>
                  <a:lnTo>
                    <a:pt x="10" y="8"/>
                  </a:lnTo>
                  <a:lnTo>
                    <a:pt x="16" y="4"/>
                  </a:lnTo>
                  <a:lnTo>
                    <a:pt x="24" y="2"/>
                  </a:lnTo>
                  <a:lnTo>
                    <a:pt x="32" y="0"/>
                  </a:lnTo>
                  <a:lnTo>
                    <a:pt x="40" y="0"/>
                  </a:lnTo>
                  <a:lnTo>
                    <a:pt x="50" y="0"/>
                  </a:lnTo>
                  <a:lnTo>
                    <a:pt x="50" y="0"/>
                  </a:lnTo>
                  <a:lnTo>
                    <a:pt x="60" y="2"/>
                  </a:lnTo>
                  <a:lnTo>
                    <a:pt x="68" y="4"/>
                  </a:lnTo>
                  <a:lnTo>
                    <a:pt x="76" y="8"/>
                  </a:lnTo>
                  <a:lnTo>
                    <a:pt x="82" y="14"/>
                  </a:lnTo>
                  <a:lnTo>
                    <a:pt x="88" y="18"/>
                  </a:lnTo>
                  <a:lnTo>
                    <a:pt x="92" y="24"/>
                  </a:lnTo>
                  <a:lnTo>
                    <a:pt x="94" y="30"/>
                  </a:lnTo>
                  <a:lnTo>
                    <a:pt x="94" y="36"/>
                  </a:lnTo>
                  <a:lnTo>
                    <a:pt x="94" y="36"/>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7" name="Freeform 176"/>
            <p:cNvSpPr>
              <a:spLocks/>
            </p:cNvSpPr>
            <p:nvPr/>
          </p:nvSpPr>
          <p:spPr bwMode="auto">
            <a:xfrm>
              <a:off x="3965" y="3738"/>
              <a:ext cx="92" cy="60"/>
            </a:xfrm>
            <a:custGeom>
              <a:avLst/>
              <a:gdLst>
                <a:gd name="T0" fmla="*/ 0 w 92"/>
                <a:gd name="T1" fmla="*/ 24 h 60"/>
                <a:gd name="T2" fmla="*/ 0 w 92"/>
                <a:gd name="T3" fmla="*/ 24 h 60"/>
                <a:gd name="T4" fmla="*/ 2 w 92"/>
                <a:gd name="T5" fmla="*/ 18 h 60"/>
                <a:gd name="T6" fmla="*/ 6 w 92"/>
                <a:gd name="T7" fmla="*/ 12 h 60"/>
                <a:gd name="T8" fmla="*/ 10 w 92"/>
                <a:gd name="T9" fmla="*/ 8 h 60"/>
                <a:gd name="T10" fmla="*/ 18 w 92"/>
                <a:gd name="T11" fmla="*/ 6 h 60"/>
                <a:gd name="T12" fmla="*/ 24 w 92"/>
                <a:gd name="T13" fmla="*/ 2 h 60"/>
                <a:gd name="T14" fmla="*/ 32 w 92"/>
                <a:gd name="T15" fmla="*/ 0 h 60"/>
                <a:gd name="T16" fmla="*/ 40 w 92"/>
                <a:gd name="T17" fmla="*/ 0 h 60"/>
                <a:gd name="T18" fmla="*/ 50 w 92"/>
                <a:gd name="T19" fmla="*/ 0 h 60"/>
                <a:gd name="T20" fmla="*/ 50 w 92"/>
                <a:gd name="T21" fmla="*/ 0 h 60"/>
                <a:gd name="T22" fmla="*/ 60 w 92"/>
                <a:gd name="T23" fmla="*/ 2 h 60"/>
                <a:gd name="T24" fmla="*/ 68 w 92"/>
                <a:gd name="T25" fmla="*/ 6 h 60"/>
                <a:gd name="T26" fmla="*/ 74 w 92"/>
                <a:gd name="T27" fmla="*/ 10 h 60"/>
                <a:gd name="T28" fmla="*/ 80 w 92"/>
                <a:gd name="T29" fmla="*/ 14 h 60"/>
                <a:gd name="T30" fmla="*/ 86 w 92"/>
                <a:gd name="T31" fmla="*/ 18 h 60"/>
                <a:gd name="T32" fmla="*/ 90 w 92"/>
                <a:gd name="T33" fmla="*/ 24 h 60"/>
                <a:gd name="T34" fmla="*/ 92 w 92"/>
                <a:gd name="T35" fmla="*/ 30 h 60"/>
                <a:gd name="T36" fmla="*/ 92 w 92"/>
                <a:gd name="T37" fmla="*/ 36 h 60"/>
                <a:gd name="T38" fmla="*/ 92 w 92"/>
                <a:gd name="T39" fmla="*/ 36 h 60"/>
                <a:gd name="T40" fmla="*/ 90 w 92"/>
                <a:gd name="T41" fmla="*/ 42 h 60"/>
                <a:gd name="T42" fmla="*/ 86 w 92"/>
                <a:gd name="T43" fmla="*/ 46 h 60"/>
                <a:gd name="T44" fmla="*/ 82 w 92"/>
                <a:gd name="T45" fmla="*/ 52 h 60"/>
                <a:gd name="T46" fmla="*/ 76 w 92"/>
                <a:gd name="T47" fmla="*/ 54 h 60"/>
                <a:gd name="T48" fmla="*/ 68 w 92"/>
                <a:gd name="T49" fmla="*/ 58 h 60"/>
                <a:gd name="T50" fmla="*/ 60 w 92"/>
                <a:gd name="T51" fmla="*/ 58 h 60"/>
                <a:gd name="T52" fmla="*/ 52 w 92"/>
                <a:gd name="T53" fmla="*/ 60 h 60"/>
                <a:gd name="T54" fmla="*/ 42 w 92"/>
                <a:gd name="T55" fmla="*/ 58 h 60"/>
                <a:gd name="T56" fmla="*/ 42 w 92"/>
                <a:gd name="T57" fmla="*/ 58 h 60"/>
                <a:gd name="T58" fmla="*/ 34 w 92"/>
                <a:gd name="T59" fmla="*/ 56 h 60"/>
                <a:gd name="T60" fmla="*/ 26 w 92"/>
                <a:gd name="T61" fmla="*/ 54 h 60"/>
                <a:gd name="T62" fmla="*/ 18 w 92"/>
                <a:gd name="T63" fmla="*/ 50 h 60"/>
                <a:gd name="T64" fmla="*/ 12 w 92"/>
                <a:gd name="T65" fmla="*/ 46 h 60"/>
                <a:gd name="T66" fmla="*/ 6 w 92"/>
                <a:gd name="T67" fmla="*/ 40 h 60"/>
                <a:gd name="T68" fmla="*/ 4 w 92"/>
                <a:gd name="T69" fmla="*/ 36 h 60"/>
                <a:gd name="T70" fmla="*/ 2 w 92"/>
                <a:gd name="T71" fmla="*/ 30 h 60"/>
                <a:gd name="T72" fmla="*/ 0 w 92"/>
                <a:gd name="T73" fmla="*/ 24 h 60"/>
                <a:gd name="T74" fmla="*/ 0 w 92"/>
                <a:gd name="T75"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60">
                  <a:moveTo>
                    <a:pt x="0" y="24"/>
                  </a:moveTo>
                  <a:lnTo>
                    <a:pt x="0" y="24"/>
                  </a:lnTo>
                  <a:lnTo>
                    <a:pt x="2" y="18"/>
                  </a:lnTo>
                  <a:lnTo>
                    <a:pt x="6" y="12"/>
                  </a:lnTo>
                  <a:lnTo>
                    <a:pt x="10" y="8"/>
                  </a:lnTo>
                  <a:lnTo>
                    <a:pt x="18" y="6"/>
                  </a:lnTo>
                  <a:lnTo>
                    <a:pt x="24" y="2"/>
                  </a:lnTo>
                  <a:lnTo>
                    <a:pt x="32" y="0"/>
                  </a:lnTo>
                  <a:lnTo>
                    <a:pt x="40" y="0"/>
                  </a:lnTo>
                  <a:lnTo>
                    <a:pt x="50" y="0"/>
                  </a:lnTo>
                  <a:lnTo>
                    <a:pt x="50" y="0"/>
                  </a:lnTo>
                  <a:lnTo>
                    <a:pt x="60" y="2"/>
                  </a:lnTo>
                  <a:lnTo>
                    <a:pt x="68" y="6"/>
                  </a:lnTo>
                  <a:lnTo>
                    <a:pt x="74" y="10"/>
                  </a:lnTo>
                  <a:lnTo>
                    <a:pt x="80" y="14"/>
                  </a:lnTo>
                  <a:lnTo>
                    <a:pt x="86" y="18"/>
                  </a:lnTo>
                  <a:lnTo>
                    <a:pt x="90" y="24"/>
                  </a:lnTo>
                  <a:lnTo>
                    <a:pt x="92" y="30"/>
                  </a:lnTo>
                  <a:lnTo>
                    <a:pt x="92" y="36"/>
                  </a:lnTo>
                  <a:lnTo>
                    <a:pt x="92" y="36"/>
                  </a:lnTo>
                  <a:lnTo>
                    <a:pt x="90" y="42"/>
                  </a:lnTo>
                  <a:lnTo>
                    <a:pt x="86" y="46"/>
                  </a:lnTo>
                  <a:lnTo>
                    <a:pt x="82" y="52"/>
                  </a:lnTo>
                  <a:lnTo>
                    <a:pt x="76" y="54"/>
                  </a:lnTo>
                  <a:lnTo>
                    <a:pt x="68" y="58"/>
                  </a:lnTo>
                  <a:lnTo>
                    <a:pt x="60" y="58"/>
                  </a:lnTo>
                  <a:lnTo>
                    <a:pt x="52" y="60"/>
                  </a:lnTo>
                  <a:lnTo>
                    <a:pt x="42" y="58"/>
                  </a:lnTo>
                  <a:lnTo>
                    <a:pt x="42" y="58"/>
                  </a:lnTo>
                  <a:lnTo>
                    <a:pt x="34" y="56"/>
                  </a:lnTo>
                  <a:lnTo>
                    <a:pt x="26" y="54"/>
                  </a:lnTo>
                  <a:lnTo>
                    <a:pt x="18" y="50"/>
                  </a:lnTo>
                  <a:lnTo>
                    <a:pt x="12" y="46"/>
                  </a:lnTo>
                  <a:lnTo>
                    <a:pt x="6" y="40"/>
                  </a:lnTo>
                  <a:lnTo>
                    <a:pt x="4" y="36"/>
                  </a:lnTo>
                  <a:lnTo>
                    <a:pt x="2" y="30"/>
                  </a:lnTo>
                  <a:lnTo>
                    <a:pt x="0" y="24"/>
                  </a:lnTo>
                  <a:lnTo>
                    <a:pt x="0" y="24"/>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8" name="Freeform 177"/>
            <p:cNvSpPr>
              <a:spLocks/>
            </p:cNvSpPr>
            <p:nvPr/>
          </p:nvSpPr>
          <p:spPr bwMode="auto">
            <a:xfrm>
              <a:off x="3967" y="3740"/>
              <a:ext cx="88" cy="56"/>
            </a:xfrm>
            <a:custGeom>
              <a:avLst/>
              <a:gdLst>
                <a:gd name="T0" fmla="*/ 0 w 88"/>
                <a:gd name="T1" fmla="*/ 22 h 56"/>
                <a:gd name="T2" fmla="*/ 0 w 88"/>
                <a:gd name="T3" fmla="*/ 22 h 56"/>
                <a:gd name="T4" fmla="*/ 2 w 88"/>
                <a:gd name="T5" fmla="*/ 16 h 56"/>
                <a:gd name="T6" fmla="*/ 6 w 88"/>
                <a:gd name="T7" fmla="*/ 12 h 56"/>
                <a:gd name="T8" fmla="*/ 10 w 88"/>
                <a:gd name="T9" fmla="*/ 8 h 56"/>
                <a:gd name="T10" fmla="*/ 16 w 88"/>
                <a:gd name="T11" fmla="*/ 4 h 56"/>
                <a:gd name="T12" fmla="*/ 30 w 88"/>
                <a:gd name="T13" fmla="*/ 0 h 56"/>
                <a:gd name="T14" fmla="*/ 48 w 88"/>
                <a:gd name="T15" fmla="*/ 0 h 56"/>
                <a:gd name="T16" fmla="*/ 48 w 88"/>
                <a:gd name="T17" fmla="*/ 0 h 56"/>
                <a:gd name="T18" fmla="*/ 64 w 88"/>
                <a:gd name="T19" fmla="*/ 4 h 56"/>
                <a:gd name="T20" fmla="*/ 78 w 88"/>
                <a:gd name="T21" fmla="*/ 12 h 56"/>
                <a:gd name="T22" fmla="*/ 82 w 88"/>
                <a:gd name="T23" fmla="*/ 18 h 56"/>
                <a:gd name="T24" fmla="*/ 86 w 88"/>
                <a:gd name="T25" fmla="*/ 22 h 56"/>
                <a:gd name="T26" fmla="*/ 88 w 88"/>
                <a:gd name="T27" fmla="*/ 28 h 56"/>
                <a:gd name="T28" fmla="*/ 88 w 88"/>
                <a:gd name="T29" fmla="*/ 34 h 56"/>
                <a:gd name="T30" fmla="*/ 88 w 88"/>
                <a:gd name="T31" fmla="*/ 34 h 56"/>
                <a:gd name="T32" fmla="*/ 86 w 88"/>
                <a:gd name="T33" fmla="*/ 40 h 56"/>
                <a:gd name="T34" fmla="*/ 82 w 88"/>
                <a:gd name="T35" fmla="*/ 44 h 56"/>
                <a:gd name="T36" fmla="*/ 78 w 88"/>
                <a:gd name="T37" fmla="*/ 48 h 56"/>
                <a:gd name="T38" fmla="*/ 72 w 88"/>
                <a:gd name="T39" fmla="*/ 52 h 56"/>
                <a:gd name="T40" fmla="*/ 58 w 88"/>
                <a:gd name="T41" fmla="*/ 56 h 56"/>
                <a:gd name="T42" fmla="*/ 40 w 88"/>
                <a:gd name="T43" fmla="*/ 56 h 56"/>
                <a:gd name="T44" fmla="*/ 40 w 88"/>
                <a:gd name="T45" fmla="*/ 56 h 56"/>
                <a:gd name="T46" fmla="*/ 24 w 88"/>
                <a:gd name="T47" fmla="*/ 52 h 56"/>
                <a:gd name="T48" fmla="*/ 10 w 88"/>
                <a:gd name="T49" fmla="*/ 44 h 56"/>
                <a:gd name="T50" fmla="*/ 6 w 88"/>
                <a:gd name="T51" fmla="*/ 38 h 56"/>
                <a:gd name="T52" fmla="*/ 2 w 88"/>
                <a:gd name="T53" fmla="*/ 34 h 56"/>
                <a:gd name="T54" fmla="*/ 0 w 88"/>
                <a:gd name="T55" fmla="*/ 28 h 56"/>
                <a:gd name="T56" fmla="*/ 0 w 88"/>
                <a:gd name="T57" fmla="*/ 22 h 56"/>
                <a:gd name="T58" fmla="*/ 0 w 88"/>
                <a:gd name="T5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56">
                  <a:moveTo>
                    <a:pt x="0" y="22"/>
                  </a:moveTo>
                  <a:lnTo>
                    <a:pt x="0" y="22"/>
                  </a:lnTo>
                  <a:lnTo>
                    <a:pt x="2" y="16"/>
                  </a:lnTo>
                  <a:lnTo>
                    <a:pt x="6" y="12"/>
                  </a:lnTo>
                  <a:lnTo>
                    <a:pt x="10" y="8"/>
                  </a:lnTo>
                  <a:lnTo>
                    <a:pt x="16" y="4"/>
                  </a:lnTo>
                  <a:lnTo>
                    <a:pt x="30" y="0"/>
                  </a:lnTo>
                  <a:lnTo>
                    <a:pt x="48" y="0"/>
                  </a:lnTo>
                  <a:lnTo>
                    <a:pt x="48" y="0"/>
                  </a:lnTo>
                  <a:lnTo>
                    <a:pt x="64" y="4"/>
                  </a:lnTo>
                  <a:lnTo>
                    <a:pt x="78" y="12"/>
                  </a:lnTo>
                  <a:lnTo>
                    <a:pt x="82" y="18"/>
                  </a:lnTo>
                  <a:lnTo>
                    <a:pt x="86" y="22"/>
                  </a:lnTo>
                  <a:lnTo>
                    <a:pt x="88" y="28"/>
                  </a:lnTo>
                  <a:lnTo>
                    <a:pt x="88" y="34"/>
                  </a:lnTo>
                  <a:lnTo>
                    <a:pt x="88" y="34"/>
                  </a:lnTo>
                  <a:lnTo>
                    <a:pt x="86" y="40"/>
                  </a:lnTo>
                  <a:lnTo>
                    <a:pt x="82" y="44"/>
                  </a:lnTo>
                  <a:lnTo>
                    <a:pt x="78" y="48"/>
                  </a:lnTo>
                  <a:lnTo>
                    <a:pt x="72" y="52"/>
                  </a:lnTo>
                  <a:lnTo>
                    <a:pt x="58" y="56"/>
                  </a:lnTo>
                  <a:lnTo>
                    <a:pt x="40" y="56"/>
                  </a:lnTo>
                  <a:lnTo>
                    <a:pt x="40" y="56"/>
                  </a:lnTo>
                  <a:lnTo>
                    <a:pt x="24" y="52"/>
                  </a:lnTo>
                  <a:lnTo>
                    <a:pt x="10" y="44"/>
                  </a:lnTo>
                  <a:lnTo>
                    <a:pt x="6" y="38"/>
                  </a:lnTo>
                  <a:lnTo>
                    <a:pt x="2" y="34"/>
                  </a:lnTo>
                  <a:lnTo>
                    <a:pt x="0" y="28"/>
                  </a:lnTo>
                  <a:lnTo>
                    <a:pt x="0" y="22"/>
                  </a:lnTo>
                  <a:lnTo>
                    <a:pt x="0" y="22"/>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9" name="Freeform 178"/>
            <p:cNvSpPr>
              <a:spLocks/>
            </p:cNvSpPr>
            <p:nvPr/>
          </p:nvSpPr>
          <p:spPr bwMode="auto">
            <a:xfrm>
              <a:off x="3969" y="3742"/>
              <a:ext cx="84" cy="52"/>
            </a:xfrm>
            <a:custGeom>
              <a:avLst/>
              <a:gdLst>
                <a:gd name="T0" fmla="*/ 0 w 84"/>
                <a:gd name="T1" fmla="*/ 20 h 52"/>
                <a:gd name="T2" fmla="*/ 0 w 84"/>
                <a:gd name="T3" fmla="*/ 20 h 52"/>
                <a:gd name="T4" fmla="*/ 2 w 84"/>
                <a:gd name="T5" fmla="*/ 14 h 52"/>
                <a:gd name="T6" fmla="*/ 6 w 84"/>
                <a:gd name="T7" fmla="*/ 10 h 52"/>
                <a:gd name="T8" fmla="*/ 10 w 84"/>
                <a:gd name="T9" fmla="*/ 6 h 52"/>
                <a:gd name="T10" fmla="*/ 16 w 84"/>
                <a:gd name="T11" fmla="*/ 2 h 52"/>
                <a:gd name="T12" fmla="*/ 30 w 84"/>
                <a:gd name="T13" fmla="*/ 0 h 52"/>
                <a:gd name="T14" fmla="*/ 46 w 84"/>
                <a:gd name="T15" fmla="*/ 0 h 52"/>
                <a:gd name="T16" fmla="*/ 46 w 84"/>
                <a:gd name="T17" fmla="*/ 0 h 52"/>
                <a:gd name="T18" fmla="*/ 62 w 84"/>
                <a:gd name="T19" fmla="*/ 4 h 52"/>
                <a:gd name="T20" fmla="*/ 74 w 84"/>
                <a:gd name="T21" fmla="*/ 10 h 52"/>
                <a:gd name="T22" fmla="*/ 78 w 84"/>
                <a:gd name="T23" fmla="*/ 16 h 52"/>
                <a:gd name="T24" fmla="*/ 82 w 84"/>
                <a:gd name="T25" fmla="*/ 20 h 52"/>
                <a:gd name="T26" fmla="*/ 84 w 84"/>
                <a:gd name="T27" fmla="*/ 26 h 52"/>
                <a:gd name="T28" fmla="*/ 84 w 84"/>
                <a:gd name="T29" fmla="*/ 32 h 52"/>
                <a:gd name="T30" fmla="*/ 84 w 84"/>
                <a:gd name="T31" fmla="*/ 32 h 52"/>
                <a:gd name="T32" fmla="*/ 82 w 84"/>
                <a:gd name="T33" fmla="*/ 36 h 52"/>
                <a:gd name="T34" fmla="*/ 80 w 84"/>
                <a:gd name="T35" fmla="*/ 42 h 52"/>
                <a:gd name="T36" fmla="*/ 74 w 84"/>
                <a:gd name="T37" fmla="*/ 46 h 52"/>
                <a:gd name="T38" fmla="*/ 70 w 84"/>
                <a:gd name="T39" fmla="*/ 48 h 52"/>
                <a:gd name="T40" fmla="*/ 56 w 84"/>
                <a:gd name="T41" fmla="*/ 52 h 52"/>
                <a:gd name="T42" fmla="*/ 38 w 84"/>
                <a:gd name="T43" fmla="*/ 52 h 52"/>
                <a:gd name="T44" fmla="*/ 38 w 84"/>
                <a:gd name="T45" fmla="*/ 52 h 52"/>
                <a:gd name="T46" fmla="*/ 22 w 84"/>
                <a:gd name="T47" fmla="*/ 48 h 52"/>
                <a:gd name="T48" fmla="*/ 10 w 84"/>
                <a:gd name="T49" fmla="*/ 40 h 52"/>
                <a:gd name="T50" fmla="*/ 6 w 84"/>
                <a:gd name="T51" fmla="*/ 36 h 52"/>
                <a:gd name="T52" fmla="*/ 2 w 84"/>
                <a:gd name="T53" fmla="*/ 30 h 52"/>
                <a:gd name="T54" fmla="*/ 0 w 84"/>
                <a:gd name="T55" fmla="*/ 26 h 52"/>
                <a:gd name="T56" fmla="*/ 0 w 84"/>
                <a:gd name="T57" fmla="*/ 20 h 52"/>
                <a:gd name="T58" fmla="*/ 0 w 84"/>
                <a:gd name="T5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52">
                  <a:moveTo>
                    <a:pt x="0" y="20"/>
                  </a:moveTo>
                  <a:lnTo>
                    <a:pt x="0" y="20"/>
                  </a:lnTo>
                  <a:lnTo>
                    <a:pt x="2" y="14"/>
                  </a:lnTo>
                  <a:lnTo>
                    <a:pt x="6" y="10"/>
                  </a:lnTo>
                  <a:lnTo>
                    <a:pt x="10" y="6"/>
                  </a:lnTo>
                  <a:lnTo>
                    <a:pt x="16" y="2"/>
                  </a:lnTo>
                  <a:lnTo>
                    <a:pt x="30" y="0"/>
                  </a:lnTo>
                  <a:lnTo>
                    <a:pt x="46" y="0"/>
                  </a:lnTo>
                  <a:lnTo>
                    <a:pt x="46" y="0"/>
                  </a:lnTo>
                  <a:lnTo>
                    <a:pt x="62" y="4"/>
                  </a:lnTo>
                  <a:lnTo>
                    <a:pt x="74" y="10"/>
                  </a:lnTo>
                  <a:lnTo>
                    <a:pt x="78" y="16"/>
                  </a:lnTo>
                  <a:lnTo>
                    <a:pt x="82" y="20"/>
                  </a:lnTo>
                  <a:lnTo>
                    <a:pt x="84" y="26"/>
                  </a:lnTo>
                  <a:lnTo>
                    <a:pt x="84" y="32"/>
                  </a:lnTo>
                  <a:lnTo>
                    <a:pt x="84" y="32"/>
                  </a:lnTo>
                  <a:lnTo>
                    <a:pt x="82" y="36"/>
                  </a:lnTo>
                  <a:lnTo>
                    <a:pt x="80" y="42"/>
                  </a:lnTo>
                  <a:lnTo>
                    <a:pt x="74" y="46"/>
                  </a:lnTo>
                  <a:lnTo>
                    <a:pt x="70" y="48"/>
                  </a:lnTo>
                  <a:lnTo>
                    <a:pt x="56" y="52"/>
                  </a:lnTo>
                  <a:lnTo>
                    <a:pt x="38" y="52"/>
                  </a:lnTo>
                  <a:lnTo>
                    <a:pt x="38" y="52"/>
                  </a:lnTo>
                  <a:lnTo>
                    <a:pt x="22" y="48"/>
                  </a:lnTo>
                  <a:lnTo>
                    <a:pt x="10" y="40"/>
                  </a:lnTo>
                  <a:lnTo>
                    <a:pt x="6" y="36"/>
                  </a:lnTo>
                  <a:lnTo>
                    <a:pt x="2" y="30"/>
                  </a:lnTo>
                  <a:lnTo>
                    <a:pt x="0" y="26"/>
                  </a:lnTo>
                  <a:lnTo>
                    <a:pt x="0" y="20"/>
                  </a:lnTo>
                  <a:lnTo>
                    <a:pt x="0" y="2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0" name="Freeform 179"/>
            <p:cNvSpPr>
              <a:spLocks/>
            </p:cNvSpPr>
            <p:nvPr/>
          </p:nvSpPr>
          <p:spPr bwMode="auto">
            <a:xfrm>
              <a:off x="3971" y="3742"/>
              <a:ext cx="80" cy="52"/>
            </a:xfrm>
            <a:custGeom>
              <a:avLst/>
              <a:gdLst>
                <a:gd name="T0" fmla="*/ 0 w 80"/>
                <a:gd name="T1" fmla="*/ 20 h 52"/>
                <a:gd name="T2" fmla="*/ 0 w 80"/>
                <a:gd name="T3" fmla="*/ 20 h 52"/>
                <a:gd name="T4" fmla="*/ 2 w 80"/>
                <a:gd name="T5" fmla="*/ 16 h 52"/>
                <a:gd name="T6" fmla="*/ 4 w 80"/>
                <a:gd name="T7" fmla="*/ 10 h 52"/>
                <a:gd name="T8" fmla="*/ 8 w 80"/>
                <a:gd name="T9" fmla="*/ 8 h 52"/>
                <a:gd name="T10" fmla="*/ 14 w 80"/>
                <a:gd name="T11" fmla="*/ 4 h 52"/>
                <a:gd name="T12" fmla="*/ 28 w 80"/>
                <a:gd name="T13" fmla="*/ 0 h 52"/>
                <a:gd name="T14" fmla="*/ 44 w 80"/>
                <a:gd name="T15" fmla="*/ 0 h 52"/>
                <a:gd name="T16" fmla="*/ 44 w 80"/>
                <a:gd name="T17" fmla="*/ 0 h 52"/>
                <a:gd name="T18" fmla="*/ 58 w 80"/>
                <a:gd name="T19" fmla="*/ 4 h 52"/>
                <a:gd name="T20" fmla="*/ 70 w 80"/>
                <a:gd name="T21" fmla="*/ 12 h 52"/>
                <a:gd name="T22" fmla="*/ 76 w 80"/>
                <a:gd name="T23" fmla="*/ 16 h 52"/>
                <a:gd name="T24" fmla="*/ 78 w 80"/>
                <a:gd name="T25" fmla="*/ 20 h 52"/>
                <a:gd name="T26" fmla="*/ 80 w 80"/>
                <a:gd name="T27" fmla="*/ 26 h 52"/>
                <a:gd name="T28" fmla="*/ 80 w 80"/>
                <a:gd name="T29" fmla="*/ 32 h 52"/>
                <a:gd name="T30" fmla="*/ 80 w 80"/>
                <a:gd name="T31" fmla="*/ 32 h 52"/>
                <a:gd name="T32" fmla="*/ 78 w 80"/>
                <a:gd name="T33" fmla="*/ 36 h 52"/>
                <a:gd name="T34" fmla="*/ 76 w 80"/>
                <a:gd name="T35" fmla="*/ 40 h 52"/>
                <a:gd name="T36" fmla="*/ 72 w 80"/>
                <a:gd name="T37" fmla="*/ 44 h 52"/>
                <a:gd name="T38" fmla="*/ 66 w 80"/>
                <a:gd name="T39" fmla="*/ 48 h 52"/>
                <a:gd name="T40" fmla="*/ 52 w 80"/>
                <a:gd name="T41" fmla="*/ 52 h 52"/>
                <a:gd name="T42" fmla="*/ 36 w 80"/>
                <a:gd name="T43" fmla="*/ 52 h 52"/>
                <a:gd name="T44" fmla="*/ 36 w 80"/>
                <a:gd name="T45" fmla="*/ 52 h 52"/>
                <a:gd name="T46" fmla="*/ 22 w 80"/>
                <a:gd name="T47" fmla="*/ 48 h 52"/>
                <a:gd name="T48" fmla="*/ 10 w 80"/>
                <a:gd name="T49" fmla="*/ 40 h 52"/>
                <a:gd name="T50" fmla="*/ 6 w 80"/>
                <a:gd name="T51" fmla="*/ 36 h 52"/>
                <a:gd name="T52" fmla="*/ 2 w 80"/>
                <a:gd name="T53" fmla="*/ 30 h 52"/>
                <a:gd name="T54" fmla="*/ 0 w 80"/>
                <a:gd name="T55" fmla="*/ 26 h 52"/>
                <a:gd name="T56" fmla="*/ 0 w 80"/>
                <a:gd name="T57" fmla="*/ 20 h 52"/>
                <a:gd name="T58" fmla="*/ 0 w 80"/>
                <a:gd name="T5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52">
                  <a:moveTo>
                    <a:pt x="0" y="20"/>
                  </a:moveTo>
                  <a:lnTo>
                    <a:pt x="0" y="20"/>
                  </a:lnTo>
                  <a:lnTo>
                    <a:pt x="2" y="16"/>
                  </a:lnTo>
                  <a:lnTo>
                    <a:pt x="4" y="10"/>
                  </a:lnTo>
                  <a:lnTo>
                    <a:pt x="8" y="8"/>
                  </a:lnTo>
                  <a:lnTo>
                    <a:pt x="14" y="4"/>
                  </a:lnTo>
                  <a:lnTo>
                    <a:pt x="28" y="0"/>
                  </a:lnTo>
                  <a:lnTo>
                    <a:pt x="44" y="0"/>
                  </a:lnTo>
                  <a:lnTo>
                    <a:pt x="44" y="0"/>
                  </a:lnTo>
                  <a:lnTo>
                    <a:pt x="58" y="4"/>
                  </a:lnTo>
                  <a:lnTo>
                    <a:pt x="70" y="12"/>
                  </a:lnTo>
                  <a:lnTo>
                    <a:pt x="76" y="16"/>
                  </a:lnTo>
                  <a:lnTo>
                    <a:pt x="78" y="20"/>
                  </a:lnTo>
                  <a:lnTo>
                    <a:pt x="80" y="26"/>
                  </a:lnTo>
                  <a:lnTo>
                    <a:pt x="80" y="32"/>
                  </a:lnTo>
                  <a:lnTo>
                    <a:pt x="80" y="32"/>
                  </a:lnTo>
                  <a:lnTo>
                    <a:pt x="78" y="36"/>
                  </a:lnTo>
                  <a:lnTo>
                    <a:pt x="76" y="40"/>
                  </a:lnTo>
                  <a:lnTo>
                    <a:pt x="72" y="44"/>
                  </a:lnTo>
                  <a:lnTo>
                    <a:pt x="66" y="48"/>
                  </a:lnTo>
                  <a:lnTo>
                    <a:pt x="52" y="52"/>
                  </a:lnTo>
                  <a:lnTo>
                    <a:pt x="36" y="52"/>
                  </a:lnTo>
                  <a:lnTo>
                    <a:pt x="36" y="52"/>
                  </a:lnTo>
                  <a:lnTo>
                    <a:pt x="22" y="48"/>
                  </a:lnTo>
                  <a:lnTo>
                    <a:pt x="10" y="40"/>
                  </a:lnTo>
                  <a:lnTo>
                    <a:pt x="6" y="36"/>
                  </a:lnTo>
                  <a:lnTo>
                    <a:pt x="2" y="30"/>
                  </a:lnTo>
                  <a:lnTo>
                    <a:pt x="0" y="26"/>
                  </a:lnTo>
                  <a:lnTo>
                    <a:pt x="0" y="20"/>
                  </a:lnTo>
                  <a:lnTo>
                    <a:pt x="0" y="2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1" name="Freeform 180"/>
            <p:cNvSpPr>
              <a:spLocks/>
            </p:cNvSpPr>
            <p:nvPr/>
          </p:nvSpPr>
          <p:spPr bwMode="auto">
            <a:xfrm>
              <a:off x="3973" y="3744"/>
              <a:ext cx="76" cy="48"/>
            </a:xfrm>
            <a:custGeom>
              <a:avLst/>
              <a:gdLst>
                <a:gd name="T0" fmla="*/ 0 w 76"/>
                <a:gd name="T1" fmla="*/ 18 h 48"/>
                <a:gd name="T2" fmla="*/ 0 w 76"/>
                <a:gd name="T3" fmla="*/ 18 h 48"/>
                <a:gd name="T4" fmla="*/ 2 w 76"/>
                <a:gd name="T5" fmla="*/ 14 h 48"/>
                <a:gd name="T6" fmla="*/ 4 w 76"/>
                <a:gd name="T7" fmla="*/ 10 h 48"/>
                <a:gd name="T8" fmla="*/ 14 w 76"/>
                <a:gd name="T9" fmla="*/ 2 h 48"/>
                <a:gd name="T10" fmla="*/ 26 w 76"/>
                <a:gd name="T11" fmla="*/ 0 h 48"/>
                <a:gd name="T12" fmla="*/ 42 w 76"/>
                <a:gd name="T13" fmla="*/ 0 h 48"/>
                <a:gd name="T14" fmla="*/ 42 w 76"/>
                <a:gd name="T15" fmla="*/ 0 h 48"/>
                <a:gd name="T16" fmla="*/ 56 w 76"/>
                <a:gd name="T17" fmla="*/ 4 h 48"/>
                <a:gd name="T18" fmla="*/ 68 w 76"/>
                <a:gd name="T19" fmla="*/ 10 h 48"/>
                <a:gd name="T20" fmla="*/ 74 w 76"/>
                <a:gd name="T21" fmla="*/ 20 h 48"/>
                <a:gd name="T22" fmla="*/ 76 w 76"/>
                <a:gd name="T23" fmla="*/ 24 h 48"/>
                <a:gd name="T24" fmla="*/ 76 w 76"/>
                <a:gd name="T25" fmla="*/ 30 h 48"/>
                <a:gd name="T26" fmla="*/ 76 w 76"/>
                <a:gd name="T27" fmla="*/ 30 h 48"/>
                <a:gd name="T28" fmla="*/ 76 w 76"/>
                <a:gd name="T29" fmla="*/ 34 h 48"/>
                <a:gd name="T30" fmla="*/ 72 w 76"/>
                <a:gd name="T31" fmla="*/ 38 h 48"/>
                <a:gd name="T32" fmla="*/ 62 w 76"/>
                <a:gd name="T33" fmla="*/ 44 h 48"/>
                <a:gd name="T34" fmla="*/ 50 w 76"/>
                <a:gd name="T35" fmla="*/ 48 h 48"/>
                <a:gd name="T36" fmla="*/ 34 w 76"/>
                <a:gd name="T37" fmla="*/ 48 h 48"/>
                <a:gd name="T38" fmla="*/ 34 w 76"/>
                <a:gd name="T39" fmla="*/ 48 h 48"/>
                <a:gd name="T40" fmla="*/ 20 w 76"/>
                <a:gd name="T41" fmla="*/ 44 h 48"/>
                <a:gd name="T42" fmla="*/ 8 w 76"/>
                <a:gd name="T43" fmla="*/ 38 h 48"/>
                <a:gd name="T44" fmla="*/ 2 w 76"/>
                <a:gd name="T45" fmla="*/ 28 h 48"/>
                <a:gd name="T46" fmla="*/ 0 w 76"/>
                <a:gd name="T47" fmla="*/ 24 h 48"/>
                <a:gd name="T48" fmla="*/ 0 w 76"/>
                <a:gd name="T49" fmla="*/ 18 h 48"/>
                <a:gd name="T50" fmla="*/ 0 w 76"/>
                <a:gd name="T5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48">
                  <a:moveTo>
                    <a:pt x="0" y="18"/>
                  </a:moveTo>
                  <a:lnTo>
                    <a:pt x="0" y="18"/>
                  </a:lnTo>
                  <a:lnTo>
                    <a:pt x="2" y="14"/>
                  </a:lnTo>
                  <a:lnTo>
                    <a:pt x="4" y="10"/>
                  </a:lnTo>
                  <a:lnTo>
                    <a:pt x="14" y="2"/>
                  </a:lnTo>
                  <a:lnTo>
                    <a:pt x="26" y="0"/>
                  </a:lnTo>
                  <a:lnTo>
                    <a:pt x="42" y="0"/>
                  </a:lnTo>
                  <a:lnTo>
                    <a:pt x="42" y="0"/>
                  </a:lnTo>
                  <a:lnTo>
                    <a:pt x="56" y="4"/>
                  </a:lnTo>
                  <a:lnTo>
                    <a:pt x="68" y="10"/>
                  </a:lnTo>
                  <a:lnTo>
                    <a:pt x="74" y="20"/>
                  </a:lnTo>
                  <a:lnTo>
                    <a:pt x="76" y="24"/>
                  </a:lnTo>
                  <a:lnTo>
                    <a:pt x="76" y="30"/>
                  </a:lnTo>
                  <a:lnTo>
                    <a:pt x="76" y="30"/>
                  </a:lnTo>
                  <a:lnTo>
                    <a:pt x="76" y="34"/>
                  </a:lnTo>
                  <a:lnTo>
                    <a:pt x="72" y="38"/>
                  </a:lnTo>
                  <a:lnTo>
                    <a:pt x="62" y="44"/>
                  </a:lnTo>
                  <a:lnTo>
                    <a:pt x="50" y="48"/>
                  </a:lnTo>
                  <a:lnTo>
                    <a:pt x="34" y="48"/>
                  </a:lnTo>
                  <a:lnTo>
                    <a:pt x="34" y="48"/>
                  </a:lnTo>
                  <a:lnTo>
                    <a:pt x="20" y="44"/>
                  </a:lnTo>
                  <a:lnTo>
                    <a:pt x="8" y="38"/>
                  </a:lnTo>
                  <a:lnTo>
                    <a:pt x="2" y="28"/>
                  </a:lnTo>
                  <a:lnTo>
                    <a:pt x="0" y="24"/>
                  </a:lnTo>
                  <a:lnTo>
                    <a:pt x="0" y="18"/>
                  </a:lnTo>
                  <a:lnTo>
                    <a:pt x="0" y="18"/>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2" name="Freeform 181"/>
            <p:cNvSpPr>
              <a:spLocks/>
            </p:cNvSpPr>
            <p:nvPr/>
          </p:nvSpPr>
          <p:spPr bwMode="auto">
            <a:xfrm>
              <a:off x="3975" y="3744"/>
              <a:ext cx="72" cy="48"/>
            </a:xfrm>
            <a:custGeom>
              <a:avLst/>
              <a:gdLst>
                <a:gd name="T0" fmla="*/ 0 w 72"/>
                <a:gd name="T1" fmla="*/ 18 h 48"/>
                <a:gd name="T2" fmla="*/ 0 w 72"/>
                <a:gd name="T3" fmla="*/ 18 h 48"/>
                <a:gd name="T4" fmla="*/ 2 w 72"/>
                <a:gd name="T5" fmla="*/ 14 h 48"/>
                <a:gd name="T6" fmla="*/ 4 w 72"/>
                <a:gd name="T7" fmla="*/ 10 h 48"/>
                <a:gd name="T8" fmla="*/ 12 w 72"/>
                <a:gd name="T9" fmla="*/ 4 h 48"/>
                <a:gd name="T10" fmla="*/ 24 w 72"/>
                <a:gd name="T11" fmla="*/ 0 h 48"/>
                <a:gd name="T12" fmla="*/ 40 w 72"/>
                <a:gd name="T13" fmla="*/ 0 h 48"/>
                <a:gd name="T14" fmla="*/ 40 w 72"/>
                <a:gd name="T15" fmla="*/ 0 h 48"/>
                <a:gd name="T16" fmla="*/ 54 w 72"/>
                <a:gd name="T17" fmla="*/ 4 h 48"/>
                <a:gd name="T18" fmla="*/ 64 w 72"/>
                <a:gd name="T19" fmla="*/ 10 h 48"/>
                <a:gd name="T20" fmla="*/ 72 w 72"/>
                <a:gd name="T21" fmla="*/ 20 h 48"/>
                <a:gd name="T22" fmla="*/ 72 w 72"/>
                <a:gd name="T23" fmla="*/ 24 h 48"/>
                <a:gd name="T24" fmla="*/ 72 w 72"/>
                <a:gd name="T25" fmla="*/ 28 h 48"/>
                <a:gd name="T26" fmla="*/ 72 w 72"/>
                <a:gd name="T27" fmla="*/ 28 h 48"/>
                <a:gd name="T28" fmla="*/ 72 w 72"/>
                <a:gd name="T29" fmla="*/ 34 h 48"/>
                <a:gd name="T30" fmla="*/ 68 w 72"/>
                <a:gd name="T31" fmla="*/ 38 h 48"/>
                <a:gd name="T32" fmla="*/ 60 w 72"/>
                <a:gd name="T33" fmla="*/ 44 h 48"/>
                <a:gd name="T34" fmla="*/ 48 w 72"/>
                <a:gd name="T35" fmla="*/ 48 h 48"/>
                <a:gd name="T36" fmla="*/ 34 w 72"/>
                <a:gd name="T37" fmla="*/ 48 h 48"/>
                <a:gd name="T38" fmla="*/ 34 w 72"/>
                <a:gd name="T39" fmla="*/ 48 h 48"/>
                <a:gd name="T40" fmla="*/ 20 w 72"/>
                <a:gd name="T41" fmla="*/ 44 h 48"/>
                <a:gd name="T42" fmla="*/ 8 w 72"/>
                <a:gd name="T43" fmla="*/ 36 h 48"/>
                <a:gd name="T44" fmla="*/ 2 w 72"/>
                <a:gd name="T45" fmla="*/ 28 h 48"/>
                <a:gd name="T46" fmla="*/ 0 w 72"/>
                <a:gd name="T47" fmla="*/ 24 h 48"/>
                <a:gd name="T48" fmla="*/ 0 w 72"/>
                <a:gd name="T49" fmla="*/ 18 h 48"/>
                <a:gd name="T50" fmla="*/ 0 w 72"/>
                <a:gd name="T51"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48">
                  <a:moveTo>
                    <a:pt x="0" y="18"/>
                  </a:moveTo>
                  <a:lnTo>
                    <a:pt x="0" y="18"/>
                  </a:lnTo>
                  <a:lnTo>
                    <a:pt x="2" y="14"/>
                  </a:lnTo>
                  <a:lnTo>
                    <a:pt x="4" y="10"/>
                  </a:lnTo>
                  <a:lnTo>
                    <a:pt x="12" y="4"/>
                  </a:lnTo>
                  <a:lnTo>
                    <a:pt x="24" y="0"/>
                  </a:lnTo>
                  <a:lnTo>
                    <a:pt x="40" y="0"/>
                  </a:lnTo>
                  <a:lnTo>
                    <a:pt x="40" y="0"/>
                  </a:lnTo>
                  <a:lnTo>
                    <a:pt x="54" y="4"/>
                  </a:lnTo>
                  <a:lnTo>
                    <a:pt x="64" y="10"/>
                  </a:lnTo>
                  <a:lnTo>
                    <a:pt x="72" y="20"/>
                  </a:lnTo>
                  <a:lnTo>
                    <a:pt x="72" y="24"/>
                  </a:lnTo>
                  <a:lnTo>
                    <a:pt x="72" y="28"/>
                  </a:lnTo>
                  <a:lnTo>
                    <a:pt x="72" y="28"/>
                  </a:lnTo>
                  <a:lnTo>
                    <a:pt x="72" y="34"/>
                  </a:lnTo>
                  <a:lnTo>
                    <a:pt x="68" y="38"/>
                  </a:lnTo>
                  <a:lnTo>
                    <a:pt x="60" y="44"/>
                  </a:lnTo>
                  <a:lnTo>
                    <a:pt x="48" y="48"/>
                  </a:lnTo>
                  <a:lnTo>
                    <a:pt x="34" y="48"/>
                  </a:lnTo>
                  <a:lnTo>
                    <a:pt x="34" y="48"/>
                  </a:lnTo>
                  <a:lnTo>
                    <a:pt x="20" y="44"/>
                  </a:lnTo>
                  <a:lnTo>
                    <a:pt x="8" y="36"/>
                  </a:lnTo>
                  <a:lnTo>
                    <a:pt x="2" y="28"/>
                  </a:lnTo>
                  <a:lnTo>
                    <a:pt x="0" y="24"/>
                  </a:lnTo>
                  <a:lnTo>
                    <a:pt x="0" y="18"/>
                  </a:lnTo>
                  <a:lnTo>
                    <a:pt x="0" y="18"/>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3" name="Freeform 182"/>
            <p:cNvSpPr>
              <a:spLocks/>
            </p:cNvSpPr>
            <p:nvPr/>
          </p:nvSpPr>
          <p:spPr bwMode="auto">
            <a:xfrm>
              <a:off x="3977" y="3746"/>
              <a:ext cx="68" cy="44"/>
            </a:xfrm>
            <a:custGeom>
              <a:avLst/>
              <a:gdLst>
                <a:gd name="T0" fmla="*/ 0 w 68"/>
                <a:gd name="T1" fmla="*/ 18 h 44"/>
                <a:gd name="T2" fmla="*/ 0 w 68"/>
                <a:gd name="T3" fmla="*/ 18 h 44"/>
                <a:gd name="T4" fmla="*/ 0 w 68"/>
                <a:gd name="T5" fmla="*/ 12 h 44"/>
                <a:gd name="T6" fmla="*/ 4 w 68"/>
                <a:gd name="T7" fmla="*/ 8 h 44"/>
                <a:gd name="T8" fmla="*/ 12 w 68"/>
                <a:gd name="T9" fmla="*/ 2 h 44"/>
                <a:gd name="T10" fmla="*/ 24 w 68"/>
                <a:gd name="T11" fmla="*/ 0 h 44"/>
                <a:gd name="T12" fmla="*/ 38 w 68"/>
                <a:gd name="T13" fmla="*/ 0 h 44"/>
                <a:gd name="T14" fmla="*/ 38 w 68"/>
                <a:gd name="T15" fmla="*/ 0 h 44"/>
                <a:gd name="T16" fmla="*/ 50 w 68"/>
                <a:gd name="T17" fmla="*/ 4 h 44"/>
                <a:gd name="T18" fmla="*/ 60 w 68"/>
                <a:gd name="T19" fmla="*/ 10 h 44"/>
                <a:gd name="T20" fmla="*/ 68 w 68"/>
                <a:gd name="T21" fmla="*/ 18 h 44"/>
                <a:gd name="T22" fmla="*/ 68 w 68"/>
                <a:gd name="T23" fmla="*/ 22 h 44"/>
                <a:gd name="T24" fmla="*/ 68 w 68"/>
                <a:gd name="T25" fmla="*/ 26 h 44"/>
                <a:gd name="T26" fmla="*/ 68 w 68"/>
                <a:gd name="T27" fmla="*/ 26 h 44"/>
                <a:gd name="T28" fmla="*/ 68 w 68"/>
                <a:gd name="T29" fmla="*/ 30 h 44"/>
                <a:gd name="T30" fmla="*/ 66 w 68"/>
                <a:gd name="T31" fmla="*/ 34 h 44"/>
                <a:gd name="T32" fmla="*/ 56 w 68"/>
                <a:gd name="T33" fmla="*/ 40 h 44"/>
                <a:gd name="T34" fmla="*/ 44 w 68"/>
                <a:gd name="T35" fmla="*/ 44 h 44"/>
                <a:gd name="T36" fmla="*/ 32 w 68"/>
                <a:gd name="T37" fmla="*/ 44 h 44"/>
                <a:gd name="T38" fmla="*/ 32 w 68"/>
                <a:gd name="T39" fmla="*/ 44 h 44"/>
                <a:gd name="T40" fmla="*/ 18 w 68"/>
                <a:gd name="T41" fmla="*/ 40 h 44"/>
                <a:gd name="T42" fmla="*/ 8 w 68"/>
                <a:gd name="T43" fmla="*/ 34 h 44"/>
                <a:gd name="T44" fmla="*/ 2 w 68"/>
                <a:gd name="T45" fmla="*/ 26 h 44"/>
                <a:gd name="T46" fmla="*/ 0 w 68"/>
                <a:gd name="T47" fmla="*/ 22 h 44"/>
                <a:gd name="T48" fmla="*/ 0 w 68"/>
                <a:gd name="T49" fmla="*/ 18 h 44"/>
                <a:gd name="T50" fmla="*/ 0 w 68"/>
                <a:gd name="T5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44">
                  <a:moveTo>
                    <a:pt x="0" y="18"/>
                  </a:moveTo>
                  <a:lnTo>
                    <a:pt x="0" y="18"/>
                  </a:lnTo>
                  <a:lnTo>
                    <a:pt x="0" y="12"/>
                  </a:lnTo>
                  <a:lnTo>
                    <a:pt x="4" y="8"/>
                  </a:lnTo>
                  <a:lnTo>
                    <a:pt x="12" y="2"/>
                  </a:lnTo>
                  <a:lnTo>
                    <a:pt x="24" y="0"/>
                  </a:lnTo>
                  <a:lnTo>
                    <a:pt x="38" y="0"/>
                  </a:lnTo>
                  <a:lnTo>
                    <a:pt x="38" y="0"/>
                  </a:lnTo>
                  <a:lnTo>
                    <a:pt x="50" y="4"/>
                  </a:lnTo>
                  <a:lnTo>
                    <a:pt x="60" y="10"/>
                  </a:lnTo>
                  <a:lnTo>
                    <a:pt x="68" y="18"/>
                  </a:lnTo>
                  <a:lnTo>
                    <a:pt x="68" y="22"/>
                  </a:lnTo>
                  <a:lnTo>
                    <a:pt x="68" y="26"/>
                  </a:lnTo>
                  <a:lnTo>
                    <a:pt x="68" y="26"/>
                  </a:lnTo>
                  <a:lnTo>
                    <a:pt x="68" y="30"/>
                  </a:lnTo>
                  <a:lnTo>
                    <a:pt x="66" y="34"/>
                  </a:lnTo>
                  <a:lnTo>
                    <a:pt x="56" y="40"/>
                  </a:lnTo>
                  <a:lnTo>
                    <a:pt x="44" y="44"/>
                  </a:lnTo>
                  <a:lnTo>
                    <a:pt x="32" y="44"/>
                  </a:lnTo>
                  <a:lnTo>
                    <a:pt x="32" y="44"/>
                  </a:lnTo>
                  <a:lnTo>
                    <a:pt x="18" y="40"/>
                  </a:lnTo>
                  <a:lnTo>
                    <a:pt x="8" y="34"/>
                  </a:lnTo>
                  <a:lnTo>
                    <a:pt x="2" y="26"/>
                  </a:lnTo>
                  <a:lnTo>
                    <a:pt x="0" y="22"/>
                  </a:lnTo>
                  <a:lnTo>
                    <a:pt x="0" y="18"/>
                  </a:lnTo>
                  <a:lnTo>
                    <a:pt x="0" y="18"/>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4" name="Freeform 183"/>
            <p:cNvSpPr>
              <a:spLocks/>
            </p:cNvSpPr>
            <p:nvPr/>
          </p:nvSpPr>
          <p:spPr bwMode="auto">
            <a:xfrm>
              <a:off x="3979" y="3746"/>
              <a:ext cx="66" cy="42"/>
            </a:xfrm>
            <a:custGeom>
              <a:avLst/>
              <a:gdLst>
                <a:gd name="T0" fmla="*/ 0 w 66"/>
                <a:gd name="T1" fmla="*/ 18 h 42"/>
                <a:gd name="T2" fmla="*/ 0 w 66"/>
                <a:gd name="T3" fmla="*/ 18 h 42"/>
                <a:gd name="T4" fmla="*/ 0 w 66"/>
                <a:gd name="T5" fmla="*/ 14 h 42"/>
                <a:gd name="T6" fmla="*/ 2 w 66"/>
                <a:gd name="T7" fmla="*/ 10 h 42"/>
                <a:gd name="T8" fmla="*/ 10 w 66"/>
                <a:gd name="T9" fmla="*/ 4 h 42"/>
                <a:gd name="T10" fmla="*/ 22 w 66"/>
                <a:gd name="T11" fmla="*/ 0 h 42"/>
                <a:gd name="T12" fmla="*/ 36 w 66"/>
                <a:gd name="T13" fmla="*/ 0 h 42"/>
                <a:gd name="T14" fmla="*/ 36 w 66"/>
                <a:gd name="T15" fmla="*/ 0 h 42"/>
                <a:gd name="T16" fmla="*/ 48 w 66"/>
                <a:gd name="T17" fmla="*/ 4 h 42"/>
                <a:gd name="T18" fmla="*/ 58 w 66"/>
                <a:gd name="T19" fmla="*/ 10 h 42"/>
                <a:gd name="T20" fmla="*/ 64 w 66"/>
                <a:gd name="T21" fmla="*/ 18 h 42"/>
                <a:gd name="T22" fmla="*/ 66 w 66"/>
                <a:gd name="T23" fmla="*/ 22 h 42"/>
                <a:gd name="T24" fmla="*/ 66 w 66"/>
                <a:gd name="T25" fmla="*/ 26 h 42"/>
                <a:gd name="T26" fmla="*/ 66 w 66"/>
                <a:gd name="T27" fmla="*/ 26 h 42"/>
                <a:gd name="T28" fmla="*/ 64 w 66"/>
                <a:gd name="T29" fmla="*/ 30 h 42"/>
                <a:gd name="T30" fmla="*/ 62 w 66"/>
                <a:gd name="T31" fmla="*/ 34 h 42"/>
                <a:gd name="T32" fmla="*/ 54 w 66"/>
                <a:gd name="T33" fmla="*/ 40 h 42"/>
                <a:gd name="T34" fmla="*/ 42 w 66"/>
                <a:gd name="T35" fmla="*/ 42 h 42"/>
                <a:gd name="T36" fmla="*/ 30 w 66"/>
                <a:gd name="T37" fmla="*/ 42 h 42"/>
                <a:gd name="T38" fmla="*/ 30 w 66"/>
                <a:gd name="T39" fmla="*/ 42 h 42"/>
                <a:gd name="T40" fmla="*/ 16 w 66"/>
                <a:gd name="T41" fmla="*/ 40 h 42"/>
                <a:gd name="T42" fmla="*/ 6 w 66"/>
                <a:gd name="T43" fmla="*/ 34 h 42"/>
                <a:gd name="T44" fmla="*/ 0 w 66"/>
                <a:gd name="T45" fmla="*/ 26 h 42"/>
                <a:gd name="T46" fmla="*/ 0 w 66"/>
                <a:gd name="T47" fmla="*/ 22 h 42"/>
                <a:gd name="T48" fmla="*/ 0 w 66"/>
                <a:gd name="T49" fmla="*/ 18 h 42"/>
                <a:gd name="T50" fmla="*/ 0 w 66"/>
                <a:gd name="T51"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2">
                  <a:moveTo>
                    <a:pt x="0" y="18"/>
                  </a:moveTo>
                  <a:lnTo>
                    <a:pt x="0" y="18"/>
                  </a:lnTo>
                  <a:lnTo>
                    <a:pt x="0" y="14"/>
                  </a:lnTo>
                  <a:lnTo>
                    <a:pt x="2" y="10"/>
                  </a:lnTo>
                  <a:lnTo>
                    <a:pt x="10" y="4"/>
                  </a:lnTo>
                  <a:lnTo>
                    <a:pt x="22" y="0"/>
                  </a:lnTo>
                  <a:lnTo>
                    <a:pt x="36" y="0"/>
                  </a:lnTo>
                  <a:lnTo>
                    <a:pt x="36" y="0"/>
                  </a:lnTo>
                  <a:lnTo>
                    <a:pt x="48" y="4"/>
                  </a:lnTo>
                  <a:lnTo>
                    <a:pt x="58" y="10"/>
                  </a:lnTo>
                  <a:lnTo>
                    <a:pt x="64" y="18"/>
                  </a:lnTo>
                  <a:lnTo>
                    <a:pt x="66" y="22"/>
                  </a:lnTo>
                  <a:lnTo>
                    <a:pt x="66" y="26"/>
                  </a:lnTo>
                  <a:lnTo>
                    <a:pt x="66" y="26"/>
                  </a:lnTo>
                  <a:lnTo>
                    <a:pt x="64" y="30"/>
                  </a:lnTo>
                  <a:lnTo>
                    <a:pt x="62" y="34"/>
                  </a:lnTo>
                  <a:lnTo>
                    <a:pt x="54" y="40"/>
                  </a:lnTo>
                  <a:lnTo>
                    <a:pt x="42" y="42"/>
                  </a:lnTo>
                  <a:lnTo>
                    <a:pt x="30" y="42"/>
                  </a:lnTo>
                  <a:lnTo>
                    <a:pt x="30" y="42"/>
                  </a:lnTo>
                  <a:lnTo>
                    <a:pt x="16" y="40"/>
                  </a:lnTo>
                  <a:lnTo>
                    <a:pt x="6" y="34"/>
                  </a:lnTo>
                  <a:lnTo>
                    <a:pt x="0" y="26"/>
                  </a:lnTo>
                  <a:lnTo>
                    <a:pt x="0" y="22"/>
                  </a:lnTo>
                  <a:lnTo>
                    <a:pt x="0" y="18"/>
                  </a:lnTo>
                  <a:lnTo>
                    <a:pt x="0" y="1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5" name="Freeform 184"/>
            <p:cNvSpPr>
              <a:spLocks/>
            </p:cNvSpPr>
            <p:nvPr/>
          </p:nvSpPr>
          <p:spPr bwMode="auto">
            <a:xfrm>
              <a:off x="3979" y="3748"/>
              <a:ext cx="64" cy="40"/>
            </a:xfrm>
            <a:custGeom>
              <a:avLst/>
              <a:gdLst>
                <a:gd name="T0" fmla="*/ 0 w 64"/>
                <a:gd name="T1" fmla="*/ 16 h 40"/>
                <a:gd name="T2" fmla="*/ 0 w 64"/>
                <a:gd name="T3" fmla="*/ 16 h 40"/>
                <a:gd name="T4" fmla="*/ 2 w 64"/>
                <a:gd name="T5" fmla="*/ 12 h 40"/>
                <a:gd name="T6" fmla="*/ 4 w 64"/>
                <a:gd name="T7" fmla="*/ 8 h 40"/>
                <a:gd name="T8" fmla="*/ 12 w 64"/>
                <a:gd name="T9" fmla="*/ 2 h 40"/>
                <a:gd name="T10" fmla="*/ 22 w 64"/>
                <a:gd name="T11" fmla="*/ 0 h 40"/>
                <a:gd name="T12" fmla="*/ 34 w 64"/>
                <a:gd name="T13" fmla="*/ 0 h 40"/>
                <a:gd name="T14" fmla="*/ 34 w 64"/>
                <a:gd name="T15" fmla="*/ 0 h 40"/>
                <a:gd name="T16" fmla="*/ 46 w 64"/>
                <a:gd name="T17" fmla="*/ 4 h 40"/>
                <a:gd name="T18" fmla="*/ 56 w 64"/>
                <a:gd name="T19" fmla="*/ 8 h 40"/>
                <a:gd name="T20" fmla="*/ 62 w 64"/>
                <a:gd name="T21" fmla="*/ 16 h 40"/>
                <a:gd name="T22" fmla="*/ 64 w 64"/>
                <a:gd name="T23" fmla="*/ 20 h 40"/>
                <a:gd name="T24" fmla="*/ 64 w 64"/>
                <a:gd name="T25" fmla="*/ 24 h 40"/>
                <a:gd name="T26" fmla="*/ 64 w 64"/>
                <a:gd name="T27" fmla="*/ 24 h 40"/>
                <a:gd name="T28" fmla="*/ 62 w 64"/>
                <a:gd name="T29" fmla="*/ 28 h 40"/>
                <a:gd name="T30" fmla="*/ 60 w 64"/>
                <a:gd name="T31" fmla="*/ 32 h 40"/>
                <a:gd name="T32" fmla="*/ 52 w 64"/>
                <a:gd name="T33" fmla="*/ 36 h 40"/>
                <a:gd name="T34" fmla="*/ 42 w 64"/>
                <a:gd name="T35" fmla="*/ 40 h 40"/>
                <a:gd name="T36" fmla="*/ 30 w 64"/>
                <a:gd name="T37" fmla="*/ 40 h 40"/>
                <a:gd name="T38" fmla="*/ 30 w 64"/>
                <a:gd name="T39" fmla="*/ 40 h 40"/>
                <a:gd name="T40" fmla="*/ 18 w 64"/>
                <a:gd name="T41" fmla="*/ 36 h 40"/>
                <a:gd name="T42" fmla="*/ 8 w 64"/>
                <a:gd name="T43" fmla="*/ 30 h 40"/>
                <a:gd name="T44" fmla="*/ 2 w 64"/>
                <a:gd name="T45" fmla="*/ 24 h 40"/>
                <a:gd name="T46" fmla="*/ 2 w 64"/>
                <a:gd name="T47" fmla="*/ 20 h 40"/>
                <a:gd name="T48" fmla="*/ 0 w 64"/>
                <a:gd name="T49" fmla="*/ 16 h 40"/>
                <a:gd name="T50" fmla="*/ 0 w 64"/>
                <a:gd name="T5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40">
                  <a:moveTo>
                    <a:pt x="0" y="16"/>
                  </a:moveTo>
                  <a:lnTo>
                    <a:pt x="0" y="16"/>
                  </a:lnTo>
                  <a:lnTo>
                    <a:pt x="2" y="12"/>
                  </a:lnTo>
                  <a:lnTo>
                    <a:pt x="4" y="8"/>
                  </a:lnTo>
                  <a:lnTo>
                    <a:pt x="12" y="2"/>
                  </a:lnTo>
                  <a:lnTo>
                    <a:pt x="22" y="0"/>
                  </a:lnTo>
                  <a:lnTo>
                    <a:pt x="34" y="0"/>
                  </a:lnTo>
                  <a:lnTo>
                    <a:pt x="34" y="0"/>
                  </a:lnTo>
                  <a:lnTo>
                    <a:pt x="46" y="4"/>
                  </a:lnTo>
                  <a:lnTo>
                    <a:pt x="56" y="8"/>
                  </a:lnTo>
                  <a:lnTo>
                    <a:pt x="62" y="16"/>
                  </a:lnTo>
                  <a:lnTo>
                    <a:pt x="64" y="20"/>
                  </a:lnTo>
                  <a:lnTo>
                    <a:pt x="64" y="24"/>
                  </a:lnTo>
                  <a:lnTo>
                    <a:pt x="64" y="24"/>
                  </a:lnTo>
                  <a:lnTo>
                    <a:pt x="62" y="28"/>
                  </a:lnTo>
                  <a:lnTo>
                    <a:pt x="60" y="32"/>
                  </a:lnTo>
                  <a:lnTo>
                    <a:pt x="52" y="36"/>
                  </a:lnTo>
                  <a:lnTo>
                    <a:pt x="42" y="40"/>
                  </a:lnTo>
                  <a:lnTo>
                    <a:pt x="30" y="40"/>
                  </a:lnTo>
                  <a:lnTo>
                    <a:pt x="30" y="40"/>
                  </a:lnTo>
                  <a:lnTo>
                    <a:pt x="18" y="36"/>
                  </a:lnTo>
                  <a:lnTo>
                    <a:pt x="8" y="30"/>
                  </a:lnTo>
                  <a:lnTo>
                    <a:pt x="2" y="24"/>
                  </a:lnTo>
                  <a:lnTo>
                    <a:pt x="2" y="20"/>
                  </a:lnTo>
                  <a:lnTo>
                    <a:pt x="0" y="16"/>
                  </a:lnTo>
                  <a:lnTo>
                    <a:pt x="0" y="1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6" name="Freeform 185"/>
            <p:cNvSpPr>
              <a:spLocks/>
            </p:cNvSpPr>
            <p:nvPr/>
          </p:nvSpPr>
          <p:spPr bwMode="auto">
            <a:xfrm>
              <a:off x="3981" y="3748"/>
              <a:ext cx="60" cy="38"/>
            </a:xfrm>
            <a:custGeom>
              <a:avLst/>
              <a:gdLst>
                <a:gd name="T0" fmla="*/ 0 w 60"/>
                <a:gd name="T1" fmla="*/ 16 h 38"/>
                <a:gd name="T2" fmla="*/ 0 w 60"/>
                <a:gd name="T3" fmla="*/ 16 h 38"/>
                <a:gd name="T4" fmla="*/ 4 w 60"/>
                <a:gd name="T5" fmla="*/ 8 h 38"/>
                <a:gd name="T6" fmla="*/ 12 w 60"/>
                <a:gd name="T7" fmla="*/ 4 h 38"/>
                <a:gd name="T8" fmla="*/ 22 w 60"/>
                <a:gd name="T9" fmla="*/ 0 h 38"/>
                <a:gd name="T10" fmla="*/ 32 w 60"/>
                <a:gd name="T11" fmla="*/ 0 h 38"/>
                <a:gd name="T12" fmla="*/ 32 w 60"/>
                <a:gd name="T13" fmla="*/ 0 h 38"/>
                <a:gd name="T14" fmla="*/ 44 w 60"/>
                <a:gd name="T15" fmla="*/ 4 h 38"/>
                <a:gd name="T16" fmla="*/ 52 w 60"/>
                <a:gd name="T17" fmla="*/ 10 h 38"/>
                <a:gd name="T18" fmla="*/ 58 w 60"/>
                <a:gd name="T19" fmla="*/ 16 h 38"/>
                <a:gd name="T20" fmla="*/ 60 w 60"/>
                <a:gd name="T21" fmla="*/ 24 h 38"/>
                <a:gd name="T22" fmla="*/ 60 w 60"/>
                <a:gd name="T23" fmla="*/ 24 h 38"/>
                <a:gd name="T24" fmla="*/ 56 w 60"/>
                <a:gd name="T25" fmla="*/ 30 h 38"/>
                <a:gd name="T26" fmla="*/ 50 w 60"/>
                <a:gd name="T27" fmla="*/ 36 h 38"/>
                <a:gd name="T28" fmla="*/ 40 w 60"/>
                <a:gd name="T29" fmla="*/ 38 h 38"/>
                <a:gd name="T30" fmla="*/ 28 w 60"/>
                <a:gd name="T31" fmla="*/ 38 h 38"/>
                <a:gd name="T32" fmla="*/ 28 w 60"/>
                <a:gd name="T33" fmla="*/ 38 h 38"/>
                <a:gd name="T34" fmla="*/ 16 w 60"/>
                <a:gd name="T35" fmla="*/ 36 h 38"/>
                <a:gd name="T36" fmla="*/ 8 w 60"/>
                <a:gd name="T37" fmla="*/ 30 h 38"/>
                <a:gd name="T38" fmla="*/ 2 w 60"/>
                <a:gd name="T39" fmla="*/ 24 h 38"/>
                <a:gd name="T40" fmla="*/ 0 w 60"/>
                <a:gd name="T41" fmla="*/ 16 h 38"/>
                <a:gd name="T42" fmla="*/ 0 w 60"/>
                <a:gd name="T43"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8">
                  <a:moveTo>
                    <a:pt x="0" y="16"/>
                  </a:moveTo>
                  <a:lnTo>
                    <a:pt x="0" y="16"/>
                  </a:lnTo>
                  <a:lnTo>
                    <a:pt x="4" y="8"/>
                  </a:lnTo>
                  <a:lnTo>
                    <a:pt x="12" y="4"/>
                  </a:lnTo>
                  <a:lnTo>
                    <a:pt x="22" y="0"/>
                  </a:lnTo>
                  <a:lnTo>
                    <a:pt x="32" y="0"/>
                  </a:lnTo>
                  <a:lnTo>
                    <a:pt x="32" y="0"/>
                  </a:lnTo>
                  <a:lnTo>
                    <a:pt x="44" y="4"/>
                  </a:lnTo>
                  <a:lnTo>
                    <a:pt x="52" y="10"/>
                  </a:lnTo>
                  <a:lnTo>
                    <a:pt x="58" y="16"/>
                  </a:lnTo>
                  <a:lnTo>
                    <a:pt x="60" y="24"/>
                  </a:lnTo>
                  <a:lnTo>
                    <a:pt x="60" y="24"/>
                  </a:lnTo>
                  <a:lnTo>
                    <a:pt x="56" y="30"/>
                  </a:lnTo>
                  <a:lnTo>
                    <a:pt x="50" y="36"/>
                  </a:lnTo>
                  <a:lnTo>
                    <a:pt x="40" y="38"/>
                  </a:lnTo>
                  <a:lnTo>
                    <a:pt x="28" y="38"/>
                  </a:lnTo>
                  <a:lnTo>
                    <a:pt x="28" y="38"/>
                  </a:lnTo>
                  <a:lnTo>
                    <a:pt x="16" y="36"/>
                  </a:lnTo>
                  <a:lnTo>
                    <a:pt x="8" y="30"/>
                  </a:lnTo>
                  <a:lnTo>
                    <a:pt x="2" y="24"/>
                  </a:lnTo>
                  <a:lnTo>
                    <a:pt x="0" y="16"/>
                  </a:lnTo>
                  <a:lnTo>
                    <a:pt x="0" y="16"/>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7" name="Freeform 186"/>
            <p:cNvSpPr>
              <a:spLocks/>
            </p:cNvSpPr>
            <p:nvPr/>
          </p:nvSpPr>
          <p:spPr bwMode="auto">
            <a:xfrm>
              <a:off x="3983" y="3750"/>
              <a:ext cx="56" cy="36"/>
            </a:xfrm>
            <a:custGeom>
              <a:avLst/>
              <a:gdLst>
                <a:gd name="T0" fmla="*/ 0 w 56"/>
                <a:gd name="T1" fmla="*/ 14 h 36"/>
                <a:gd name="T2" fmla="*/ 0 w 56"/>
                <a:gd name="T3" fmla="*/ 14 h 36"/>
                <a:gd name="T4" fmla="*/ 4 w 56"/>
                <a:gd name="T5" fmla="*/ 8 h 36"/>
                <a:gd name="T6" fmla="*/ 10 w 56"/>
                <a:gd name="T7" fmla="*/ 2 h 36"/>
                <a:gd name="T8" fmla="*/ 20 w 56"/>
                <a:gd name="T9" fmla="*/ 0 h 36"/>
                <a:gd name="T10" fmla="*/ 30 w 56"/>
                <a:gd name="T11" fmla="*/ 0 h 36"/>
                <a:gd name="T12" fmla="*/ 30 w 56"/>
                <a:gd name="T13" fmla="*/ 0 h 36"/>
                <a:gd name="T14" fmla="*/ 42 w 56"/>
                <a:gd name="T15" fmla="*/ 2 h 36"/>
                <a:gd name="T16" fmla="*/ 50 w 56"/>
                <a:gd name="T17" fmla="*/ 8 h 36"/>
                <a:gd name="T18" fmla="*/ 54 w 56"/>
                <a:gd name="T19" fmla="*/ 14 h 36"/>
                <a:gd name="T20" fmla="*/ 56 w 56"/>
                <a:gd name="T21" fmla="*/ 22 h 36"/>
                <a:gd name="T22" fmla="*/ 56 w 56"/>
                <a:gd name="T23" fmla="*/ 22 h 36"/>
                <a:gd name="T24" fmla="*/ 52 w 56"/>
                <a:gd name="T25" fmla="*/ 28 h 36"/>
                <a:gd name="T26" fmla="*/ 46 w 56"/>
                <a:gd name="T27" fmla="*/ 34 h 36"/>
                <a:gd name="T28" fmla="*/ 36 w 56"/>
                <a:gd name="T29" fmla="*/ 36 h 36"/>
                <a:gd name="T30" fmla="*/ 26 w 56"/>
                <a:gd name="T31" fmla="*/ 36 h 36"/>
                <a:gd name="T32" fmla="*/ 26 w 56"/>
                <a:gd name="T33" fmla="*/ 36 h 36"/>
                <a:gd name="T34" fmla="*/ 16 w 56"/>
                <a:gd name="T35" fmla="*/ 32 h 36"/>
                <a:gd name="T36" fmla="*/ 6 w 56"/>
                <a:gd name="T37" fmla="*/ 28 h 36"/>
                <a:gd name="T38" fmla="*/ 2 w 56"/>
                <a:gd name="T39" fmla="*/ 22 h 36"/>
                <a:gd name="T40" fmla="*/ 0 w 56"/>
                <a:gd name="T41" fmla="*/ 14 h 36"/>
                <a:gd name="T42" fmla="*/ 0 w 56"/>
                <a:gd name="T43"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6">
                  <a:moveTo>
                    <a:pt x="0" y="14"/>
                  </a:moveTo>
                  <a:lnTo>
                    <a:pt x="0" y="14"/>
                  </a:lnTo>
                  <a:lnTo>
                    <a:pt x="4" y="8"/>
                  </a:lnTo>
                  <a:lnTo>
                    <a:pt x="10" y="2"/>
                  </a:lnTo>
                  <a:lnTo>
                    <a:pt x="20" y="0"/>
                  </a:lnTo>
                  <a:lnTo>
                    <a:pt x="30" y="0"/>
                  </a:lnTo>
                  <a:lnTo>
                    <a:pt x="30" y="0"/>
                  </a:lnTo>
                  <a:lnTo>
                    <a:pt x="42" y="2"/>
                  </a:lnTo>
                  <a:lnTo>
                    <a:pt x="50" y="8"/>
                  </a:lnTo>
                  <a:lnTo>
                    <a:pt x="54" y="14"/>
                  </a:lnTo>
                  <a:lnTo>
                    <a:pt x="56" y="22"/>
                  </a:lnTo>
                  <a:lnTo>
                    <a:pt x="56" y="22"/>
                  </a:lnTo>
                  <a:lnTo>
                    <a:pt x="52" y="28"/>
                  </a:lnTo>
                  <a:lnTo>
                    <a:pt x="46" y="34"/>
                  </a:lnTo>
                  <a:lnTo>
                    <a:pt x="36" y="36"/>
                  </a:lnTo>
                  <a:lnTo>
                    <a:pt x="26" y="36"/>
                  </a:lnTo>
                  <a:lnTo>
                    <a:pt x="26" y="36"/>
                  </a:lnTo>
                  <a:lnTo>
                    <a:pt x="16" y="32"/>
                  </a:lnTo>
                  <a:lnTo>
                    <a:pt x="6" y="28"/>
                  </a:lnTo>
                  <a:lnTo>
                    <a:pt x="2" y="22"/>
                  </a:lnTo>
                  <a:lnTo>
                    <a:pt x="0" y="14"/>
                  </a:lnTo>
                  <a:lnTo>
                    <a:pt x="0" y="14"/>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8" name="Freeform 187"/>
            <p:cNvSpPr>
              <a:spLocks/>
            </p:cNvSpPr>
            <p:nvPr/>
          </p:nvSpPr>
          <p:spPr bwMode="auto">
            <a:xfrm>
              <a:off x="3985" y="3752"/>
              <a:ext cx="52" cy="32"/>
            </a:xfrm>
            <a:custGeom>
              <a:avLst/>
              <a:gdLst>
                <a:gd name="T0" fmla="*/ 0 w 52"/>
                <a:gd name="T1" fmla="*/ 12 h 32"/>
                <a:gd name="T2" fmla="*/ 0 w 52"/>
                <a:gd name="T3" fmla="*/ 12 h 32"/>
                <a:gd name="T4" fmla="*/ 4 w 52"/>
                <a:gd name="T5" fmla="*/ 6 h 32"/>
                <a:gd name="T6" fmla="*/ 10 w 52"/>
                <a:gd name="T7" fmla="*/ 2 h 32"/>
                <a:gd name="T8" fmla="*/ 18 w 52"/>
                <a:gd name="T9" fmla="*/ 0 h 32"/>
                <a:gd name="T10" fmla="*/ 28 w 52"/>
                <a:gd name="T11" fmla="*/ 0 h 32"/>
                <a:gd name="T12" fmla="*/ 28 w 52"/>
                <a:gd name="T13" fmla="*/ 0 h 32"/>
                <a:gd name="T14" fmla="*/ 38 w 52"/>
                <a:gd name="T15" fmla="*/ 2 h 32"/>
                <a:gd name="T16" fmla="*/ 46 w 52"/>
                <a:gd name="T17" fmla="*/ 6 h 32"/>
                <a:gd name="T18" fmla="*/ 52 w 52"/>
                <a:gd name="T19" fmla="*/ 12 h 32"/>
                <a:gd name="T20" fmla="*/ 52 w 52"/>
                <a:gd name="T21" fmla="*/ 20 h 32"/>
                <a:gd name="T22" fmla="*/ 52 w 52"/>
                <a:gd name="T23" fmla="*/ 20 h 32"/>
                <a:gd name="T24" fmla="*/ 50 w 52"/>
                <a:gd name="T25" fmla="*/ 26 h 32"/>
                <a:gd name="T26" fmla="*/ 44 w 52"/>
                <a:gd name="T27" fmla="*/ 30 h 32"/>
                <a:gd name="T28" fmla="*/ 34 w 52"/>
                <a:gd name="T29" fmla="*/ 32 h 32"/>
                <a:gd name="T30" fmla="*/ 24 w 52"/>
                <a:gd name="T31" fmla="*/ 32 h 32"/>
                <a:gd name="T32" fmla="*/ 24 w 52"/>
                <a:gd name="T33" fmla="*/ 32 h 32"/>
                <a:gd name="T34" fmla="*/ 14 w 52"/>
                <a:gd name="T35" fmla="*/ 30 h 32"/>
                <a:gd name="T36" fmla="*/ 6 w 52"/>
                <a:gd name="T37" fmla="*/ 26 h 32"/>
                <a:gd name="T38" fmla="*/ 2 w 52"/>
                <a:gd name="T39" fmla="*/ 20 h 32"/>
                <a:gd name="T40" fmla="*/ 0 w 52"/>
                <a:gd name="T41" fmla="*/ 12 h 32"/>
                <a:gd name="T42" fmla="*/ 0 w 52"/>
                <a:gd name="T4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32">
                  <a:moveTo>
                    <a:pt x="0" y="12"/>
                  </a:moveTo>
                  <a:lnTo>
                    <a:pt x="0" y="12"/>
                  </a:lnTo>
                  <a:lnTo>
                    <a:pt x="4" y="6"/>
                  </a:lnTo>
                  <a:lnTo>
                    <a:pt x="10" y="2"/>
                  </a:lnTo>
                  <a:lnTo>
                    <a:pt x="18" y="0"/>
                  </a:lnTo>
                  <a:lnTo>
                    <a:pt x="28" y="0"/>
                  </a:lnTo>
                  <a:lnTo>
                    <a:pt x="28" y="0"/>
                  </a:lnTo>
                  <a:lnTo>
                    <a:pt x="38" y="2"/>
                  </a:lnTo>
                  <a:lnTo>
                    <a:pt x="46" y="6"/>
                  </a:lnTo>
                  <a:lnTo>
                    <a:pt x="52" y="12"/>
                  </a:lnTo>
                  <a:lnTo>
                    <a:pt x="52" y="20"/>
                  </a:lnTo>
                  <a:lnTo>
                    <a:pt x="52" y="20"/>
                  </a:lnTo>
                  <a:lnTo>
                    <a:pt x="50" y="26"/>
                  </a:lnTo>
                  <a:lnTo>
                    <a:pt x="44" y="30"/>
                  </a:lnTo>
                  <a:lnTo>
                    <a:pt x="34" y="32"/>
                  </a:lnTo>
                  <a:lnTo>
                    <a:pt x="24" y="32"/>
                  </a:lnTo>
                  <a:lnTo>
                    <a:pt x="24" y="32"/>
                  </a:lnTo>
                  <a:lnTo>
                    <a:pt x="14" y="30"/>
                  </a:lnTo>
                  <a:lnTo>
                    <a:pt x="6" y="26"/>
                  </a:lnTo>
                  <a:lnTo>
                    <a:pt x="2" y="20"/>
                  </a:lnTo>
                  <a:lnTo>
                    <a:pt x="0" y="12"/>
                  </a:lnTo>
                  <a:lnTo>
                    <a:pt x="0" y="1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9" name="Freeform 188"/>
            <p:cNvSpPr>
              <a:spLocks/>
            </p:cNvSpPr>
            <p:nvPr/>
          </p:nvSpPr>
          <p:spPr bwMode="auto">
            <a:xfrm>
              <a:off x="3987" y="3752"/>
              <a:ext cx="48" cy="32"/>
            </a:xfrm>
            <a:custGeom>
              <a:avLst/>
              <a:gdLst>
                <a:gd name="T0" fmla="*/ 48 w 48"/>
                <a:gd name="T1" fmla="*/ 20 h 32"/>
                <a:gd name="T2" fmla="*/ 48 w 48"/>
                <a:gd name="T3" fmla="*/ 20 h 32"/>
                <a:gd name="T4" fmla="*/ 46 w 48"/>
                <a:gd name="T5" fmla="*/ 24 h 32"/>
                <a:gd name="T6" fmla="*/ 40 w 48"/>
                <a:gd name="T7" fmla="*/ 30 h 32"/>
                <a:gd name="T8" fmla="*/ 32 w 48"/>
                <a:gd name="T9" fmla="*/ 32 h 32"/>
                <a:gd name="T10" fmla="*/ 22 w 48"/>
                <a:gd name="T11" fmla="*/ 32 h 32"/>
                <a:gd name="T12" fmla="*/ 22 w 48"/>
                <a:gd name="T13" fmla="*/ 32 h 32"/>
                <a:gd name="T14" fmla="*/ 12 w 48"/>
                <a:gd name="T15" fmla="*/ 28 h 32"/>
                <a:gd name="T16" fmla="*/ 6 w 48"/>
                <a:gd name="T17" fmla="*/ 24 h 32"/>
                <a:gd name="T18" fmla="*/ 2 w 48"/>
                <a:gd name="T19" fmla="*/ 18 h 32"/>
                <a:gd name="T20" fmla="*/ 0 w 48"/>
                <a:gd name="T21" fmla="*/ 12 h 32"/>
                <a:gd name="T22" fmla="*/ 0 w 48"/>
                <a:gd name="T23" fmla="*/ 12 h 32"/>
                <a:gd name="T24" fmla="*/ 2 w 48"/>
                <a:gd name="T25" fmla="*/ 6 h 32"/>
                <a:gd name="T26" fmla="*/ 8 w 48"/>
                <a:gd name="T27" fmla="*/ 2 h 32"/>
                <a:gd name="T28" fmla="*/ 16 w 48"/>
                <a:gd name="T29" fmla="*/ 0 h 32"/>
                <a:gd name="T30" fmla="*/ 26 w 48"/>
                <a:gd name="T31" fmla="*/ 0 h 32"/>
                <a:gd name="T32" fmla="*/ 26 w 48"/>
                <a:gd name="T33" fmla="*/ 0 h 32"/>
                <a:gd name="T34" fmla="*/ 36 w 48"/>
                <a:gd name="T35" fmla="*/ 2 h 32"/>
                <a:gd name="T36" fmla="*/ 42 w 48"/>
                <a:gd name="T37" fmla="*/ 8 h 32"/>
                <a:gd name="T38" fmla="*/ 48 w 48"/>
                <a:gd name="T39" fmla="*/ 12 h 32"/>
                <a:gd name="T40" fmla="*/ 48 w 48"/>
                <a:gd name="T41" fmla="*/ 20 h 32"/>
                <a:gd name="T42" fmla="*/ 48 w 48"/>
                <a:gd name="T43"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2">
                  <a:moveTo>
                    <a:pt x="48" y="20"/>
                  </a:moveTo>
                  <a:lnTo>
                    <a:pt x="48" y="20"/>
                  </a:lnTo>
                  <a:lnTo>
                    <a:pt x="46" y="24"/>
                  </a:lnTo>
                  <a:lnTo>
                    <a:pt x="40" y="30"/>
                  </a:lnTo>
                  <a:lnTo>
                    <a:pt x="32" y="32"/>
                  </a:lnTo>
                  <a:lnTo>
                    <a:pt x="22" y="32"/>
                  </a:lnTo>
                  <a:lnTo>
                    <a:pt x="22" y="32"/>
                  </a:lnTo>
                  <a:lnTo>
                    <a:pt x="12" y="28"/>
                  </a:lnTo>
                  <a:lnTo>
                    <a:pt x="6" y="24"/>
                  </a:lnTo>
                  <a:lnTo>
                    <a:pt x="2" y="18"/>
                  </a:lnTo>
                  <a:lnTo>
                    <a:pt x="0" y="12"/>
                  </a:lnTo>
                  <a:lnTo>
                    <a:pt x="0" y="12"/>
                  </a:lnTo>
                  <a:lnTo>
                    <a:pt x="2" y="6"/>
                  </a:lnTo>
                  <a:lnTo>
                    <a:pt x="8" y="2"/>
                  </a:lnTo>
                  <a:lnTo>
                    <a:pt x="16" y="0"/>
                  </a:lnTo>
                  <a:lnTo>
                    <a:pt x="26" y="0"/>
                  </a:lnTo>
                  <a:lnTo>
                    <a:pt x="26" y="0"/>
                  </a:lnTo>
                  <a:lnTo>
                    <a:pt x="36" y="2"/>
                  </a:lnTo>
                  <a:lnTo>
                    <a:pt x="42" y="8"/>
                  </a:lnTo>
                  <a:lnTo>
                    <a:pt x="48" y="12"/>
                  </a:lnTo>
                  <a:lnTo>
                    <a:pt x="48" y="20"/>
                  </a:lnTo>
                  <a:lnTo>
                    <a:pt x="48" y="2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0" name="Freeform 189"/>
            <p:cNvSpPr>
              <a:spLocks/>
            </p:cNvSpPr>
            <p:nvPr/>
          </p:nvSpPr>
          <p:spPr bwMode="auto">
            <a:xfrm>
              <a:off x="3719" y="3734"/>
              <a:ext cx="96" cy="60"/>
            </a:xfrm>
            <a:custGeom>
              <a:avLst/>
              <a:gdLst>
                <a:gd name="T0" fmla="*/ 96 w 96"/>
                <a:gd name="T1" fmla="*/ 26 h 60"/>
                <a:gd name="T2" fmla="*/ 96 w 96"/>
                <a:gd name="T3" fmla="*/ 26 h 60"/>
                <a:gd name="T4" fmla="*/ 94 w 96"/>
                <a:gd name="T5" fmla="*/ 32 h 60"/>
                <a:gd name="T6" fmla="*/ 92 w 96"/>
                <a:gd name="T7" fmla="*/ 38 h 60"/>
                <a:gd name="T8" fmla="*/ 88 w 96"/>
                <a:gd name="T9" fmla="*/ 44 h 60"/>
                <a:gd name="T10" fmla="*/ 84 w 96"/>
                <a:gd name="T11" fmla="*/ 48 h 60"/>
                <a:gd name="T12" fmla="*/ 76 w 96"/>
                <a:gd name="T13" fmla="*/ 52 h 60"/>
                <a:gd name="T14" fmla="*/ 70 w 96"/>
                <a:gd name="T15" fmla="*/ 56 h 60"/>
                <a:gd name="T16" fmla="*/ 60 w 96"/>
                <a:gd name="T17" fmla="*/ 60 h 60"/>
                <a:gd name="T18" fmla="*/ 50 w 96"/>
                <a:gd name="T19" fmla="*/ 60 h 60"/>
                <a:gd name="T20" fmla="*/ 50 w 96"/>
                <a:gd name="T21" fmla="*/ 60 h 60"/>
                <a:gd name="T22" fmla="*/ 42 w 96"/>
                <a:gd name="T23" fmla="*/ 60 h 60"/>
                <a:gd name="T24" fmla="*/ 32 w 96"/>
                <a:gd name="T25" fmla="*/ 60 h 60"/>
                <a:gd name="T26" fmla="*/ 24 w 96"/>
                <a:gd name="T27" fmla="*/ 58 h 60"/>
                <a:gd name="T28" fmla="*/ 16 w 96"/>
                <a:gd name="T29" fmla="*/ 54 h 60"/>
                <a:gd name="T30" fmla="*/ 10 w 96"/>
                <a:gd name="T31" fmla="*/ 52 h 60"/>
                <a:gd name="T32" fmla="*/ 6 w 96"/>
                <a:gd name="T33" fmla="*/ 46 h 60"/>
                <a:gd name="T34" fmla="*/ 2 w 96"/>
                <a:gd name="T35" fmla="*/ 40 h 60"/>
                <a:gd name="T36" fmla="*/ 0 w 96"/>
                <a:gd name="T37" fmla="*/ 36 h 60"/>
                <a:gd name="T38" fmla="*/ 0 w 96"/>
                <a:gd name="T39" fmla="*/ 36 h 60"/>
                <a:gd name="T40" fmla="*/ 2 w 96"/>
                <a:gd name="T41" fmla="*/ 28 h 60"/>
                <a:gd name="T42" fmla="*/ 4 w 96"/>
                <a:gd name="T43" fmla="*/ 22 h 60"/>
                <a:gd name="T44" fmla="*/ 8 w 96"/>
                <a:gd name="T45" fmla="*/ 18 h 60"/>
                <a:gd name="T46" fmla="*/ 12 w 96"/>
                <a:gd name="T47" fmla="*/ 12 h 60"/>
                <a:gd name="T48" fmla="*/ 20 w 96"/>
                <a:gd name="T49" fmla="*/ 8 h 60"/>
                <a:gd name="T50" fmla="*/ 28 w 96"/>
                <a:gd name="T51" fmla="*/ 4 h 60"/>
                <a:gd name="T52" fmla="*/ 36 w 96"/>
                <a:gd name="T53" fmla="*/ 2 h 60"/>
                <a:gd name="T54" fmla="*/ 46 w 96"/>
                <a:gd name="T55" fmla="*/ 0 h 60"/>
                <a:gd name="T56" fmla="*/ 46 w 96"/>
                <a:gd name="T57" fmla="*/ 0 h 60"/>
                <a:gd name="T58" fmla="*/ 54 w 96"/>
                <a:gd name="T59" fmla="*/ 0 h 60"/>
                <a:gd name="T60" fmla="*/ 64 w 96"/>
                <a:gd name="T61" fmla="*/ 0 h 60"/>
                <a:gd name="T62" fmla="*/ 72 w 96"/>
                <a:gd name="T63" fmla="*/ 2 h 60"/>
                <a:gd name="T64" fmla="*/ 80 w 96"/>
                <a:gd name="T65" fmla="*/ 6 h 60"/>
                <a:gd name="T66" fmla="*/ 86 w 96"/>
                <a:gd name="T67" fmla="*/ 10 h 60"/>
                <a:gd name="T68" fmla="*/ 90 w 96"/>
                <a:gd name="T69" fmla="*/ 14 h 60"/>
                <a:gd name="T70" fmla="*/ 94 w 96"/>
                <a:gd name="T71" fmla="*/ 20 h 60"/>
                <a:gd name="T72" fmla="*/ 96 w 96"/>
                <a:gd name="T73" fmla="*/ 26 h 60"/>
                <a:gd name="T74" fmla="*/ 96 w 96"/>
                <a:gd name="T7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60">
                  <a:moveTo>
                    <a:pt x="96" y="26"/>
                  </a:moveTo>
                  <a:lnTo>
                    <a:pt x="96" y="26"/>
                  </a:lnTo>
                  <a:lnTo>
                    <a:pt x="94" y="32"/>
                  </a:lnTo>
                  <a:lnTo>
                    <a:pt x="92" y="38"/>
                  </a:lnTo>
                  <a:lnTo>
                    <a:pt x="88" y="44"/>
                  </a:lnTo>
                  <a:lnTo>
                    <a:pt x="84" y="48"/>
                  </a:lnTo>
                  <a:lnTo>
                    <a:pt x="76" y="52"/>
                  </a:lnTo>
                  <a:lnTo>
                    <a:pt x="70" y="56"/>
                  </a:lnTo>
                  <a:lnTo>
                    <a:pt x="60" y="60"/>
                  </a:lnTo>
                  <a:lnTo>
                    <a:pt x="50" y="60"/>
                  </a:lnTo>
                  <a:lnTo>
                    <a:pt x="50" y="60"/>
                  </a:lnTo>
                  <a:lnTo>
                    <a:pt x="42" y="60"/>
                  </a:lnTo>
                  <a:lnTo>
                    <a:pt x="32" y="60"/>
                  </a:lnTo>
                  <a:lnTo>
                    <a:pt x="24" y="58"/>
                  </a:lnTo>
                  <a:lnTo>
                    <a:pt x="16" y="54"/>
                  </a:lnTo>
                  <a:lnTo>
                    <a:pt x="10" y="52"/>
                  </a:lnTo>
                  <a:lnTo>
                    <a:pt x="6" y="46"/>
                  </a:lnTo>
                  <a:lnTo>
                    <a:pt x="2" y="40"/>
                  </a:lnTo>
                  <a:lnTo>
                    <a:pt x="0" y="36"/>
                  </a:lnTo>
                  <a:lnTo>
                    <a:pt x="0" y="36"/>
                  </a:lnTo>
                  <a:lnTo>
                    <a:pt x="2" y="28"/>
                  </a:lnTo>
                  <a:lnTo>
                    <a:pt x="4" y="22"/>
                  </a:lnTo>
                  <a:lnTo>
                    <a:pt x="8" y="18"/>
                  </a:lnTo>
                  <a:lnTo>
                    <a:pt x="12" y="12"/>
                  </a:lnTo>
                  <a:lnTo>
                    <a:pt x="20" y="8"/>
                  </a:lnTo>
                  <a:lnTo>
                    <a:pt x="28" y="4"/>
                  </a:lnTo>
                  <a:lnTo>
                    <a:pt x="36" y="2"/>
                  </a:lnTo>
                  <a:lnTo>
                    <a:pt x="46" y="0"/>
                  </a:lnTo>
                  <a:lnTo>
                    <a:pt x="46" y="0"/>
                  </a:lnTo>
                  <a:lnTo>
                    <a:pt x="54" y="0"/>
                  </a:lnTo>
                  <a:lnTo>
                    <a:pt x="64" y="0"/>
                  </a:lnTo>
                  <a:lnTo>
                    <a:pt x="72" y="2"/>
                  </a:lnTo>
                  <a:lnTo>
                    <a:pt x="80" y="6"/>
                  </a:lnTo>
                  <a:lnTo>
                    <a:pt x="86" y="10"/>
                  </a:lnTo>
                  <a:lnTo>
                    <a:pt x="90" y="14"/>
                  </a:lnTo>
                  <a:lnTo>
                    <a:pt x="94" y="20"/>
                  </a:lnTo>
                  <a:lnTo>
                    <a:pt x="96" y="26"/>
                  </a:lnTo>
                  <a:lnTo>
                    <a:pt x="96" y="26"/>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1" name="Freeform 190"/>
            <p:cNvSpPr>
              <a:spLocks/>
            </p:cNvSpPr>
            <p:nvPr/>
          </p:nvSpPr>
          <p:spPr bwMode="auto">
            <a:xfrm>
              <a:off x="3721" y="3736"/>
              <a:ext cx="92" cy="58"/>
            </a:xfrm>
            <a:custGeom>
              <a:avLst/>
              <a:gdLst>
                <a:gd name="T0" fmla="*/ 0 w 92"/>
                <a:gd name="T1" fmla="*/ 32 h 58"/>
                <a:gd name="T2" fmla="*/ 0 w 92"/>
                <a:gd name="T3" fmla="*/ 32 h 58"/>
                <a:gd name="T4" fmla="*/ 0 w 92"/>
                <a:gd name="T5" fmla="*/ 26 h 58"/>
                <a:gd name="T6" fmla="*/ 4 w 92"/>
                <a:gd name="T7" fmla="*/ 22 h 58"/>
                <a:gd name="T8" fmla="*/ 6 w 92"/>
                <a:gd name="T9" fmla="*/ 16 h 58"/>
                <a:gd name="T10" fmla="*/ 12 w 92"/>
                <a:gd name="T11" fmla="*/ 12 h 58"/>
                <a:gd name="T12" fmla="*/ 18 w 92"/>
                <a:gd name="T13" fmla="*/ 6 h 58"/>
                <a:gd name="T14" fmla="*/ 26 w 92"/>
                <a:gd name="T15" fmla="*/ 4 h 58"/>
                <a:gd name="T16" fmla="*/ 34 w 92"/>
                <a:gd name="T17" fmla="*/ 0 h 58"/>
                <a:gd name="T18" fmla="*/ 44 w 92"/>
                <a:gd name="T19" fmla="*/ 0 h 58"/>
                <a:gd name="T20" fmla="*/ 44 w 92"/>
                <a:gd name="T21" fmla="*/ 0 h 58"/>
                <a:gd name="T22" fmla="*/ 52 w 92"/>
                <a:gd name="T23" fmla="*/ 0 h 58"/>
                <a:gd name="T24" fmla="*/ 62 w 92"/>
                <a:gd name="T25" fmla="*/ 0 h 58"/>
                <a:gd name="T26" fmla="*/ 70 w 92"/>
                <a:gd name="T27" fmla="*/ 2 h 58"/>
                <a:gd name="T28" fmla="*/ 76 w 92"/>
                <a:gd name="T29" fmla="*/ 4 h 58"/>
                <a:gd name="T30" fmla="*/ 82 w 92"/>
                <a:gd name="T31" fmla="*/ 8 h 58"/>
                <a:gd name="T32" fmla="*/ 86 w 92"/>
                <a:gd name="T33" fmla="*/ 14 h 58"/>
                <a:gd name="T34" fmla="*/ 90 w 92"/>
                <a:gd name="T35" fmla="*/ 18 h 58"/>
                <a:gd name="T36" fmla="*/ 92 w 92"/>
                <a:gd name="T37" fmla="*/ 24 h 58"/>
                <a:gd name="T38" fmla="*/ 92 w 92"/>
                <a:gd name="T39" fmla="*/ 24 h 58"/>
                <a:gd name="T40" fmla="*/ 92 w 92"/>
                <a:gd name="T41" fmla="*/ 30 h 58"/>
                <a:gd name="T42" fmla="*/ 90 w 92"/>
                <a:gd name="T43" fmla="*/ 36 h 58"/>
                <a:gd name="T44" fmla="*/ 86 w 92"/>
                <a:gd name="T45" fmla="*/ 40 h 58"/>
                <a:gd name="T46" fmla="*/ 80 w 92"/>
                <a:gd name="T47" fmla="*/ 46 h 58"/>
                <a:gd name="T48" fmla="*/ 74 w 92"/>
                <a:gd name="T49" fmla="*/ 50 h 58"/>
                <a:gd name="T50" fmla="*/ 66 w 92"/>
                <a:gd name="T51" fmla="*/ 54 h 58"/>
                <a:gd name="T52" fmla="*/ 58 w 92"/>
                <a:gd name="T53" fmla="*/ 56 h 58"/>
                <a:gd name="T54" fmla="*/ 48 w 92"/>
                <a:gd name="T55" fmla="*/ 58 h 58"/>
                <a:gd name="T56" fmla="*/ 48 w 92"/>
                <a:gd name="T57" fmla="*/ 58 h 58"/>
                <a:gd name="T58" fmla="*/ 40 w 92"/>
                <a:gd name="T59" fmla="*/ 58 h 58"/>
                <a:gd name="T60" fmla="*/ 30 w 92"/>
                <a:gd name="T61" fmla="*/ 56 h 58"/>
                <a:gd name="T62" fmla="*/ 24 w 92"/>
                <a:gd name="T63" fmla="*/ 54 h 58"/>
                <a:gd name="T64" fmla="*/ 16 w 92"/>
                <a:gd name="T65" fmla="*/ 52 h 58"/>
                <a:gd name="T66" fmla="*/ 10 w 92"/>
                <a:gd name="T67" fmla="*/ 48 h 58"/>
                <a:gd name="T68" fmla="*/ 6 w 92"/>
                <a:gd name="T69" fmla="*/ 44 h 58"/>
                <a:gd name="T70" fmla="*/ 2 w 92"/>
                <a:gd name="T71" fmla="*/ 38 h 58"/>
                <a:gd name="T72" fmla="*/ 0 w 92"/>
                <a:gd name="T73" fmla="*/ 32 h 58"/>
                <a:gd name="T74" fmla="*/ 0 w 92"/>
                <a:gd name="T75"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58">
                  <a:moveTo>
                    <a:pt x="0" y="32"/>
                  </a:moveTo>
                  <a:lnTo>
                    <a:pt x="0" y="32"/>
                  </a:lnTo>
                  <a:lnTo>
                    <a:pt x="0" y="26"/>
                  </a:lnTo>
                  <a:lnTo>
                    <a:pt x="4" y="22"/>
                  </a:lnTo>
                  <a:lnTo>
                    <a:pt x="6" y="16"/>
                  </a:lnTo>
                  <a:lnTo>
                    <a:pt x="12" y="12"/>
                  </a:lnTo>
                  <a:lnTo>
                    <a:pt x="18" y="6"/>
                  </a:lnTo>
                  <a:lnTo>
                    <a:pt x="26" y="4"/>
                  </a:lnTo>
                  <a:lnTo>
                    <a:pt x="34" y="0"/>
                  </a:lnTo>
                  <a:lnTo>
                    <a:pt x="44" y="0"/>
                  </a:lnTo>
                  <a:lnTo>
                    <a:pt x="44" y="0"/>
                  </a:lnTo>
                  <a:lnTo>
                    <a:pt x="52" y="0"/>
                  </a:lnTo>
                  <a:lnTo>
                    <a:pt x="62" y="0"/>
                  </a:lnTo>
                  <a:lnTo>
                    <a:pt x="70" y="2"/>
                  </a:lnTo>
                  <a:lnTo>
                    <a:pt x="76" y="4"/>
                  </a:lnTo>
                  <a:lnTo>
                    <a:pt x="82" y="8"/>
                  </a:lnTo>
                  <a:lnTo>
                    <a:pt x="86" y="14"/>
                  </a:lnTo>
                  <a:lnTo>
                    <a:pt x="90" y="18"/>
                  </a:lnTo>
                  <a:lnTo>
                    <a:pt x="92" y="24"/>
                  </a:lnTo>
                  <a:lnTo>
                    <a:pt x="92" y="24"/>
                  </a:lnTo>
                  <a:lnTo>
                    <a:pt x="92" y="30"/>
                  </a:lnTo>
                  <a:lnTo>
                    <a:pt x="90" y="36"/>
                  </a:lnTo>
                  <a:lnTo>
                    <a:pt x="86" y="40"/>
                  </a:lnTo>
                  <a:lnTo>
                    <a:pt x="80" y="46"/>
                  </a:lnTo>
                  <a:lnTo>
                    <a:pt x="74" y="50"/>
                  </a:lnTo>
                  <a:lnTo>
                    <a:pt x="66" y="54"/>
                  </a:lnTo>
                  <a:lnTo>
                    <a:pt x="58" y="56"/>
                  </a:lnTo>
                  <a:lnTo>
                    <a:pt x="48" y="58"/>
                  </a:lnTo>
                  <a:lnTo>
                    <a:pt x="48" y="58"/>
                  </a:lnTo>
                  <a:lnTo>
                    <a:pt x="40" y="58"/>
                  </a:lnTo>
                  <a:lnTo>
                    <a:pt x="30" y="56"/>
                  </a:lnTo>
                  <a:lnTo>
                    <a:pt x="24" y="54"/>
                  </a:lnTo>
                  <a:lnTo>
                    <a:pt x="16" y="52"/>
                  </a:lnTo>
                  <a:lnTo>
                    <a:pt x="10" y="48"/>
                  </a:lnTo>
                  <a:lnTo>
                    <a:pt x="6" y="44"/>
                  </a:lnTo>
                  <a:lnTo>
                    <a:pt x="2" y="38"/>
                  </a:lnTo>
                  <a:lnTo>
                    <a:pt x="0" y="32"/>
                  </a:lnTo>
                  <a:lnTo>
                    <a:pt x="0" y="32"/>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2" name="Freeform 191"/>
            <p:cNvSpPr>
              <a:spLocks/>
            </p:cNvSpPr>
            <p:nvPr/>
          </p:nvSpPr>
          <p:spPr bwMode="auto">
            <a:xfrm>
              <a:off x="3723" y="3736"/>
              <a:ext cx="88" cy="56"/>
            </a:xfrm>
            <a:custGeom>
              <a:avLst/>
              <a:gdLst>
                <a:gd name="T0" fmla="*/ 0 w 88"/>
                <a:gd name="T1" fmla="*/ 32 h 56"/>
                <a:gd name="T2" fmla="*/ 0 w 88"/>
                <a:gd name="T3" fmla="*/ 32 h 56"/>
                <a:gd name="T4" fmla="*/ 0 w 88"/>
                <a:gd name="T5" fmla="*/ 26 h 56"/>
                <a:gd name="T6" fmla="*/ 2 w 88"/>
                <a:gd name="T7" fmla="*/ 22 h 56"/>
                <a:gd name="T8" fmla="*/ 6 w 88"/>
                <a:gd name="T9" fmla="*/ 16 h 56"/>
                <a:gd name="T10" fmla="*/ 12 w 88"/>
                <a:gd name="T11" fmla="*/ 12 h 56"/>
                <a:gd name="T12" fmla="*/ 24 w 88"/>
                <a:gd name="T13" fmla="*/ 4 h 56"/>
                <a:gd name="T14" fmla="*/ 42 w 88"/>
                <a:gd name="T15" fmla="*/ 0 h 56"/>
                <a:gd name="T16" fmla="*/ 42 w 88"/>
                <a:gd name="T17" fmla="*/ 0 h 56"/>
                <a:gd name="T18" fmla="*/ 58 w 88"/>
                <a:gd name="T19" fmla="*/ 2 h 56"/>
                <a:gd name="T20" fmla="*/ 74 w 88"/>
                <a:gd name="T21" fmla="*/ 6 h 56"/>
                <a:gd name="T22" fmla="*/ 78 w 88"/>
                <a:gd name="T23" fmla="*/ 10 h 56"/>
                <a:gd name="T24" fmla="*/ 84 w 88"/>
                <a:gd name="T25" fmla="*/ 14 h 56"/>
                <a:gd name="T26" fmla="*/ 86 w 88"/>
                <a:gd name="T27" fmla="*/ 18 h 56"/>
                <a:gd name="T28" fmla="*/ 88 w 88"/>
                <a:gd name="T29" fmla="*/ 24 h 56"/>
                <a:gd name="T30" fmla="*/ 88 w 88"/>
                <a:gd name="T31" fmla="*/ 24 h 56"/>
                <a:gd name="T32" fmla="*/ 88 w 88"/>
                <a:gd name="T33" fmla="*/ 30 h 56"/>
                <a:gd name="T34" fmla="*/ 86 w 88"/>
                <a:gd name="T35" fmla="*/ 36 h 56"/>
                <a:gd name="T36" fmla="*/ 82 w 88"/>
                <a:gd name="T37" fmla="*/ 40 h 56"/>
                <a:gd name="T38" fmla="*/ 76 w 88"/>
                <a:gd name="T39" fmla="*/ 46 h 56"/>
                <a:gd name="T40" fmla="*/ 64 w 88"/>
                <a:gd name="T41" fmla="*/ 52 h 56"/>
                <a:gd name="T42" fmla="*/ 46 w 88"/>
                <a:gd name="T43" fmla="*/ 56 h 56"/>
                <a:gd name="T44" fmla="*/ 46 w 88"/>
                <a:gd name="T45" fmla="*/ 56 h 56"/>
                <a:gd name="T46" fmla="*/ 30 w 88"/>
                <a:gd name="T47" fmla="*/ 56 h 56"/>
                <a:gd name="T48" fmla="*/ 16 w 88"/>
                <a:gd name="T49" fmla="*/ 52 h 56"/>
                <a:gd name="T50" fmla="*/ 10 w 88"/>
                <a:gd name="T51" fmla="*/ 48 h 56"/>
                <a:gd name="T52" fmla="*/ 4 w 88"/>
                <a:gd name="T53" fmla="*/ 44 h 56"/>
                <a:gd name="T54" fmla="*/ 2 w 88"/>
                <a:gd name="T55" fmla="*/ 38 h 56"/>
                <a:gd name="T56" fmla="*/ 0 w 88"/>
                <a:gd name="T57" fmla="*/ 32 h 56"/>
                <a:gd name="T58" fmla="*/ 0 w 88"/>
                <a:gd name="T59"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56">
                  <a:moveTo>
                    <a:pt x="0" y="32"/>
                  </a:moveTo>
                  <a:lnTo>
                    <a:pt x="0" y="32"/>
                  </a:lnTo>
                  <a:lnTo>
                    <a:pt x="0" y="26"/>
                  </a:lnTo>
                  <a:lnTo>
                    <a:pt x="2" y="22"/>
                  </a:lnTo>
                  <a:lnTo>
                    <a:pt x="6" y="16"/>
                  </a:lnTo>
                  <a:lnTo>
                    <a:pt x="12" y="12"/>
                  </a:lnTo>
                  <a:lnTo>
                    <a:pt x="24" y="4"/>
                  </a:lnTo>
                  <a:lnTo>
                    <a:pt x="42" y="0"/>
                  </a:lnTo>
                  <a:lnTo>
                    <a:pt x="42" y="0"/>
                  </a:lnTo>
                  <a:lnTo>
                    <a:pt x="58" y="2"/>
                  </a:lnTo>
                  <a:lnTo>
                    <a:pt x="74" y="6"/>
                  </a:lnTo>
                  <a:lnTo>
                    <a:pt x="78" y="10"/>
                  </a:lnTo>
                  <a:lnTo>
                    <a:pt x="84" y="14"/>
                  </a:lnTo>
                  <a:lnTo>
                    <a:pt x="86" y="18"/>
                  </a:lnTo>
                  <a:lnTo>
                    <a:pt x="88" y="24"/>
                  </a:lnTo>
                  <a:lnTo>
                    <a:pt x="88" y="24"/>
                  </a:lnTo>
                  <a:lnTo>
                    <a:pt x="88" y="30"/>
                  </a:lnTo>
                  <a:lnTo>
                    <a:pt x="86" y="36"/>
                  </a:lnTo>
                  <a:lnTo>
                    <a:pt x="82" y="40"/>
                  </a:lnTo>
                  <a:lnTo>
                    <a:pt x="76" y="46"/>
                  </a:lnTo>
                  <a:lnTo>
                    <a:pt x="64" y="52"/>
                  </a:lnTo>
                  <a:lnTo>
                    <a:pt x="46" y="56"/>
                  </a:lnTo>
                  <a:lnTo>
                    <a:pt x="46" y="56"/>
                  </a:lnTo>
                  <a:lnTo>
                    <a:pt x="30" y="56"/>
                  </a:lnTo>
                  <a:lnTo>
                    <a:pt x="16" y="52"/>
                  </a:lnTo>
                  <a:lnTo>
                    <a:pt x="10" y="48"/>
                  </a:lnTo>
                  <a:lnTo>
                    <a:pt x="4" y="44"/>
                  </a:lnTo>
                  <a:lnTo>
                    <a:pt x="2" y="38"/>
                  </a:lnTo>
                  <a:lnTo>
                    <a:pt x="0" y="32"/>
                  </a:lnTo>
                  <a:lnTo>
                    <a:pt x="0" y="32"/>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3" name="Freeform 192"/>
            <p:cNvSpPr>
              <a:spLocks/>
            </p:cNvSpPr>
            <p:nvPr/>
          </p:nvSpPr>
          <p:spPr bwMode="auto">
            <a:xfrm>
              <a:off x="3725" y="3738"/>
              <a:ext cx="84" cy="54"/>
            </a:xfrm>
            <a:custGeom>
              <a:avLst/>
              <a:gdLst>
                <a:gd name="T0" fmla="*/ 0 w 84"/>
                <a:gd name="T1" fmla="*/ 30 h 54"/>
                <a:gd name="T2" fmla="*/ 0 w 84"/>
                <a:gd name="T3" fmla="*/ 30 h 54"/>
                <a:gd name="T4" fmla="*/ 0 w 84"/>
                <a:gd name="T5" fmla="*/ 26 h 54"/>
                <a:gd name="T6" fmla="*/ 2 w 84"/>
                <a:gd name="T7" fmla="*/ 20 h 54"/>
                <a:gd name="T8" fmla="*/ 6 w 84"/>
                <a:gd name="T9" fmla="*/ 14 h 54"/>
                <a:gd name="T10" fmla="*/ 10 w 84"/>
                <a:gd name="T11" fmla="*/ 10 h 54"/>
                <a:gd name="T12" fmla="*/ 24 w 84"/>
                <a:gd name="T13" fmla="*/ 4 h 54"/>
                <a:gd name="T14" fmla="*/ 40 w 84"/>
                <a:gd name="T15" fmla="*/ 0 h 54"/>
                <a:gd name="T16" fmla="*/ 40 w 84"/>
                <a:gd name="T17" fmla="*/ 0 h 54"/>
                <a:gd name="T18" fmla="*/ 56 w 84"/>
                <a:gd name="T19" fmla="*/ 0 h 54"/>
                <a:gd name="T20" fmla="*/ 70 w 84"/>
                <a:gd name="T21" fmla="*/ 4 h 54"/>
                <a:gd name="T22" fmla="*/ 76 w 84"/>
                <a:gd name="T23" fmla="*/ 8 h 54"/>
                <a:gd name="T24" fmla="*/ 80 w 84"/>
                <a:gd name="T25" fmla="*/ 12 h 54"/>
                <a:gd name="T26" fmla="*/ 82 w 84"/>
                <a:gd name="T27" fmla="*/ 18 h 54"/>
                <a:gd name="T28" fmla="*/ 84 w 84"/>
                <a:gd name="T29" fmla="*/ 22 h 54"/>
                <a:gd name="T30" fmla="*/ 84 w 84"/>
                <a:gd name="T31" fmla="*/ 22 h 54"/>
                <a:gd name="T32" fmla="*/ 84 w 84"/>
                <a:gd name="T33" fmla="*/ 28 h 54"/>
                <a:gd name="T34" fmla="*/ 82 w 84"/>
                <a:gd name="T35" fmla="*/ 34 h 54"/>
                <a:gd name="T36" fmla="*/ 78 w 84"/>
                <a:gd name="T37" fmla="*/ 38 h 54"/>
                <a:gd name="T38" fmla="*/ 74 w 84"/>
                <a:gd name="T39" fmla="*/ 42 h 54"/>
                <a:gd name="T40" fmla="*/ 60 w 84"/>
                <a:gd name="T41" fmla="*/ 50 h 54"/>
                <a:gd name="T42" fmla="*/ 44 w 84"/>
                <a:gd name="T43" fmla="*/ 54 h 54"/>
                <a:gd name="T44" fmla="*/ 44 w 84"/>
                <a:gd name="T45" fmla="*/ 54 h 54"/>
                <a:gd name="T46" fmla="*/ 28 w 84"/>
                <a:gd name="T47" fmla="*/ 52 h 54"/>
                <a:gd name="T48" fmla="*/ 14 w 84"/>
                <a:gd name="T49" fmla="*/ 48 h 54"/>
                <a:gd name="T50" fmla="*/ 8 w 84"/>
                <a:gd name="T51" fmla="*/ 44 h 54"/>
                <a:gd name="T52" fmla="*/ 4 w 84"/>
                <a:gd name="T53" fmla="*/ 40 h 54"/>
                <a:gd name="T54" fmla="*/ 2 w 84"/>
                <a:gd name="T55" fmla="*/ 36 h 54"/>
                <a:gd name="T56" fmla="*/ 0 w 84"/>
                <a:gd name="T57" fmla="*/ 30 h 54"/>
                <a:gd name="T58" fmla="*/ 0 w 84"/>
                <a:gd name="T59"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54">
                  <a:moveTo>
                    <a:pt x="0" y="30"/>
                  </a:moveTo>
                  <a:lnTo>
                    <a:pt x="0" y="30"/>
                  </a:lnTo>
                  <a:lnTo>
                    <a:pt x="0" y="26"/>
                  </a:lnTo>
                  <a:lnTo>
                    <a:pt x="2" y="20"/>
                  </a:lnTo>
                  <a:lnTo>
                    <a:pt x="6" y="14"/>
                  </a:lnTo>
                  <a:lnTo>
                    <a:pt x="10" y="10"/>
                  </a:lnTo>
                  <a:lnTo>
                    <a:pt x="24" y="4"/>
                  </a:lnTo>
                  <a:lnTo>
                    <a:pt x="40" y="0"/>
                  </a:lnTo>
                  <a:lnTo>
                    <a:pt x="40" y="0"/>
                  </a:lnTo>
                  <a:lnTo>
                    <a:pt x="56" y="0"/>
                  </a:lnTo>
                  <a:lnTo>
                    <a:pt x="70" y="4"/>
                  </a:lnTo>
                  <a:lnTo>
                    <a:pt x="76" y="8"/>
                  </a:lnTo>
                  <a:lnTo>
                    <a:pt x="80" y="12"/>
                  </a:lnTo>
                  <a:lnTo>
                    <a:pt x="82" y="18"/>
                  </a:lnTo>
                  <a:lnTo>
                    <a:pt x="84" y="22"/>
                  </a:lnTo>
                  <a:lnTo>
                    <a:pt x="84" y="22"/>
                  </a:lnTo>
                  <a:lnTo>
                    <a:pt x="84" y="28"/>
                  </a:lnTo>
                  <a:lnTo>
                    <a:pt x="82" y="34"/>
                  </a:lnTo>
                  <a:lnTo>
                    <a:pt x="78" y="38"/>
                  </a:lnTo>
                  <a:lnTo>
                    <a:pt x="74" y="42"/>
                  </a:lnTo>
                  <a:lnTo>
                    <a:pt x="60" y="50"/>
                  </a:lnTo>
                  <a:lnTo>
                    <a:pt x="44" y="54"/>
                  </a:lnTo>
                  <a:lnTo>
                    <a:pt x="44" y="54"/>
                  </a:lnTo>
                  <a:lnTo>
                    <a:pt x="28" y="52"/>
                  </a:lnTo>
                  <a:lnTo>
                    <a:pt x="14" y="48"/>
                  </a:lnTo>
                  <a:lnTo>
                    <a:pt x="8" y="44"/>
                  </a:lnTo>
                  <a:lnTo>
                    <a:pt x="4" y="40"/>
                  </a:lnTo>
                  <a:lnTo>
                    <a:pt x="2" y="36"/>
                  </a:lnTo>
                  <a:lnTo>
                    <a:pt x="0" y="30"/>
                  </a:lnTo>
                  <a:lnTo>
                    <a:pt x="0" y="3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4" name="Freeform 193"/>
            <p:cNvSpPr>
              <a:spLocks/>
            </p:cNvSpPr>
            <p:nvPr/>
          </p:nvSpPr>
          <p:spPr bwMode="auto">
            <a:xfrm>
              <a:off x="3727" y="3738"/>
              <a:ext cx="80" cy="52"/>
            </a:xfrm>
            <a:custGeom>
              <a:avLst/>
              <a:gdLst>
                <a:gd name="T0" fmla="*/ 0 w 80"/>
                <a:gd name="T1" fmla="*/ 30 h 52"/>
                <a:gd name="T2" fmla="*/ 0 w 80"/>
                <a:gd name="T3" fmla="*/ 30 h 52"/>
                <a:gd name="T4" fmla="*/ 0 w 80"/>
                <a:gd name="T5" fmla="*/ 26 h 52"/>
                <a:gd name="T6" fmla="*/ 2 w 80"/>
                <a:gd name="T7" fmla="*/ 20 h 52"/>
                <a:gd name="T8" fmla="*/ 6 w 80"/>
                <a:gd name="T9" fmla="*/ 16 h 52"/>
                <a:gd name="T10" fmla="*/ 10 w 80"/>
                <a:gd name="T11" fmla="*/ 12 h 52"/>
                <a:gd name="T12" fmla="*/ 22 w 80"/>
                <a:gd name="T13" fmla="*/ 4 h 52"/>
                <a:gd name="T14" fmla="*/ 38 w 80"/>
                <a:gd name="T15" fmla="*/ 0 h 52"/>
                <a:gd name="T16" fmla="*/ 38 w 80"/>
                <a:gd name="T17" fmla="*/ 0 h 52"/>
                <a:gd name="T18" fmla="*/ 54 w 80"/>
                <a:gd name="T19" fmla="*/ 2 h 52"/>
                <a:gd name="T20" fmla="*/ 66 w 80"/>
                <a:gd name="T21" fmla="*/ 6 h 52"/>
                <a:gd name="T22" fmla="*/ 72 w 80"/>
                <a:gd name="T23" fmla="*/ 8 h 52"/>
                <a:gd name="T24" fmla="*/ 76 w 80"/>
                <a:gd name="T25" fmla="*/ 12 h 52"/>
                <a:gd name="T26" fmla="*/ 78 w 80"/>
                <a:gd name="T27" fmla="*/ 18 h 52"/>
                <a:gd name="T28" fmla="*/ 80 w 80"/>
                <a:gd name="T29" fmla="*/ 22 h 52"/>
                <a:gd name="T30" fmla="*/ 80 w 80"/>
                <a:gd name="T31" fmla="*/ 22 h 52"/>
                <a:gd name="T32" fmla="*/ 80 w 80"/>
                <a:gd name="T33" fmla="*/ 28 h 52"/>
                <a:gd name="T34" fmla="*/ 78 w 80"/>
                <a:gd name="T35" fmla="*/ 32 h 52"/>
                <a:gd name="T36" fmla="*/ 74 w 80"/>
                <a:gd name="T37" fmla="*/ 38 h 52"/>
                <a:gd name="T38" fmla="*/ 70 w 80"/>
                <a:gd name="T39" fmla="*/ 42 h 52"/>
                <a:gd name="T40" fmla="*/ 58 w 80"/>
                <a:gd name="T41" fmla="*/ 48 h 52"/>
                <a:gd name="T42" fmla="*/ 42 w 80"/>
                <a:gd name="T43" fmla="*/ 52 h 52"/>
                <a:gd name="T44" fmla="*/ 42 w 80"/>
                <a:gd name="T45" fmla="*/ 52 h 52"/>
                <a:gd name="T46" fmla="*/ 26 w 80"/>
                <a:gd name="T47" fmla="*/ 52 h 52"/>
                <a:gd name="T48" fmla="*/ 14 w 80"/>
                <a:gd name="T49" fmla="*/ 48 h 52"/>
                <a:gd name="T50" fmla="*/ 8 w 80"/>
                <a:gd name="T51" fmla="*/ 44 h 52"/>
                <a:gd name="T52" fmla="*/ 4 w 80"/>
                <a:gd name="T53" fmla="*/ 40 h 52"/>
                <a:gd name="T54" fmla="*/ 2 w 80"/>
                <a:gd name="T55" fmla="*/ 36 h 52"/>
                <a:gd name="T56" fmla="*/ 0 w 80"/>
                <a:gd name="T57" fmla="*/ 30 h 52"/>
                <a:gd name="T58" fmla="*/ 0 w 80"/>
                <a:gd name="T59"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52">
                  <a:moveTo>
                    <a:pt x="0" y="30"/>
                  </a:moveTo>
                  <a:lnTo>
                    <a:pt x="0" y="30"/>
                  </a:lnTo>
                  <a:lnTo>
                    <a:pt x="0" y="26"/>
                  </a:lnTo>
                  <a:lnTo>
                    <a:pt x="2" y="20"/>
                  </a:lnTo>
                  <a:lnTo>
                    <a:pt x="6" y="16"/>
                  </a:lnTo>
                  <a:lnTo>
                    <a:pt x="10" y="12"/>
                  </a:lnTo>
                  <a:lnTo>
                    <a:pt x="22" y="4"/>
                  </a:lnTo>
                  <a:lnTo>
                    <a:pt x="38" y="0"/>
                  </a:lnTo>
                  <a:lnTo>
                    <a:pt x="38" y="0"/>
                  </a:lnTo>
                  <a:lnTo>
                    <a:pt x="54" y="2"/>
                  </a:lnTo>
                  <a:lnTo>
                    <a:pt x="66" y="6"/>
                  </a:lnTo>
                  <a:lnTo>
                    <a:pt x="72" y="8"/>
                  </a:lnTo>
                  <a:lnTo>
                    <a:pt x="76" y="12"/>
                  </a:lnTo>
                  <a:lnTo>
                    <a:pt x="78" y="18"/>
                  </a:lnTo>
                  <a:lnTo>
                    <a:pt x="80" y="22"/>
                  </a:lnTo>
                  <a:lnTo>
                    <a:pt x="80" y="22"/>
                  </a:lnTo>
                  <a:lnTo>
                    <a:pt x="80" y="28"/>
                  </a:lnTo>
                  <a:lnTo>
                    <a:pt x="78" y="32"/>
                  </a:lnTo>
                  <a:lnTo>
                    <a:pt x="74" y="38"/>
                  </a:lnTo>
                  <a:lnTo>
                    <a:pt x="70" y="42"/>
                  </a:lnTo>
                  <a:lnTo>
                    <a:pt x="58" y="48"/>
                  </a:lnTo>
                  <a:lnTo>
                    <a:pt x="42" y="52"/>
                  </a:lnTo>
                  <a:lnTo>
                    <a:pt x="42" y="52"/>
                  </a:lnTo>
                  <a:lnTo>
                    <a:pt x="26" y="52"/>
                  </a:lnTo>
                  <a:lnTo>
                    <a:pt x="14" y="48"/>
                  </a:lnTo>
                  <a:lnTo>
                    <a:pt x="8" y="44"/>
                  </a:lnTo>
                  <a:lnTo>
                    <a:pt x="4" y="40"/>
                  </a:lnTo>
                  <a:lnTo>
                    <a:pt x="2" y="36"/>
                  </a:lnTo>
                  <a:lnTo>
                    <a:pt x="0" y="30"/>
                  </a:lnTo>
                  <a:lnTo>
                    <a:pt x="0" y="3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5" name="Freeform 194"/>
            <p:cNvSpPr>
              <a:spLocks/>
            </p:cNvSpPr>
            <p:nvPr/>
          </p:nvSpPr>
          <p:spPr bwMode="auto">
            <a:xfrm>
              <a:off x="3729" y="3740"/>
              <a:ext cx="76" cy="48"/>
            </a:xfrm>
            <a:custGeom>
              <a:avLst/>
              <a:gdLst>
                <a:gd name="T0" fmla="*/ 0 w 76"/>
                <a:gd name="T1" fmla="*/ 28 h 48"/>
                <a:gd name="T2" fmla="*/ 0 w 76"/>
                <a:gd name="T3" fmla="*/ 28 h 48"/>
                <a:gd name="T4" fmla="*/ 0 w 76"/>
                <a:gd name="T5" fmla="*/ 24 h 48"/>
                <a:gd name="T6" fmla="*/ 2 w 76"/>
                <a:gd name="T7" fmla="*/ 18 h 48"/>
                <a:gd name="T8" fmla="*/ 10 w 76"/>
                <a:gd name="T9" fmla="*/ 10 h 48"/>
                <a:gd name="T10" fmla="*/ 20 w 76"/>
                <a:gd name="T11" fmla="*/ 4 h 48"/>
                <a:gd name="T12" fmla="*/ 36 w 76"/>
                <a:gd name="T13" fmla="*/ 0 h 48"/>
                <a:gd name="T14" fmla="*/ 36 w 76"/>
                <a:gd name="T15" fmla="*/ 0 h 48"/>
                <a:gd name="T16" fmla="*/ 50 w 76"/>
                <a:gd name="T17" fmla="*/ 0 h 48"/>
                <a:gd name="T18" fmla="*/ 64 w 76"/>
                <a:gd name="T19" fmla="*/ 4 h 48"/>
                <a:gd name="T20" fmla="*/ 72 w 76"/>
                <a:gd name="T21" fmla="*/ 12 h 48"/>
                <a:gd name="T22" fmla="*/ 76 w 76"/>
                <a:gd name="T23" fmla="*/ 16 h 48"/>
                <a:gd name="T24" fmla="*/ 76 w 76"/>
                <a:gd name="T25" fmla="*/ 20 h 48"/>
                <a:gd name="T26" fmla="*/ 76 w 76"/>
                <a:gd name="T27" fmla="*/ 20 h 48"/>
                <a:gd name="T28" fmla="*/ 76 w 76"/>
                <a:gd name="T29" fmla="*/ 26 h 48"/>
                <a:gd name="T30" fmla="*/ 74 w 76"/>
                <a:gd name="T31" fmla="*/ 30 h 48"/>
                <a:gd name="T32" fmla="*/ 66 w 76"/>
                <a:gd name="T33" fmla="*/ 40 h 48"/>
                <a:gd name="T34" fmla="*/ 56 w 76"/>
                <a:gd name="T35" fmla="*/ 46 h 48"/>
                <a:gd name="T36" fmla="*/ 40 w 76"/>
                <a:gd name="T37" fmla="*/ 48 h 48"/>
                <a:gd name="T38" fmla="*/ 40 w 76"/>
                <a:gd name="T39" fmla="*/ 48 h 48"/>
                <a:gd name="T40" fmla="*/ 26 w 76"/>
                <a:gd name="T41" fmla="*/ 48 h 48"/>
                <a:gd name="T42" fmla="*/ 12 w 76"/>
                <a:gd name="T43" fmla="*/ 44 h 48"/>
                <a:gd name="T44" fmla="*/ 4 w 76"/>
                <a:gd name="T45" fmla="*/ 38 h 48"/>
                <a:gd name="T46" fmla="*/ 0 w 76"/>
                <a:gd name="T47" fmla="*/ 34 h 48"/>
                <a:gd name="T48" fmla="*/ 0 w 76"/>
                <a:gd name="T49" fmla="*/ 28 h 48"/>
                <a:gd name="T50" fmla="*/ 0 w 76"/>
                <a:gd name="T5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48">
                  <a:moveTo>
                    <a:pt x="0" y="28"/>
                  </a:moveTo>
                  <a:lnTo>
                    <a:pt x="0" y="28"/>
                  </a:lnTo>
                  <a:lnTo>
                    <a:pt x="0" y="24"/>
                  </a:lnTo>
                  <a:lnTo>
                    <a:pt x="2" y="18"/>
                  </a:lnTo>
                  <a:lnTo>
                    <a:pt x="10" y="10"/>
                  </a:lnTo>
                  <a:lnTo>
                    <a:pt x="20" y="4"/>
                  </a:lnTo>
                  <a:lnTo>
                    <a:pt x="36" y="0"/>
                  </a:lnTo>
                  <a:lnTo>
                    <a:pt x="36" y="0"/>
                  </a:lnTo>
                  <a:lnTo>
                    <a:pt x="50" y="0"/>
                  </a:lnTo>
                  <a:lnTo>
                    <a:pt x="64" y="4"/>
                  </a:lnTo>
                  <a:lnTo>
                    <a:pt x="72" y="12"/>
                  </a:lnTo>
                  <a:lnTo>
                    <a:pt x="76" y="16"/>
                  </a:lnTo>
                  <a:lnTo>
                    <a:pt x="76" y="20"/>
                  </a:lnTo>
                  <a:lnTo>
                    <a:pt x="76" y="20"/>
                  </a:lnTo>
                  <a:lnTo>
                    <a:pt x="76" y="26"/>
                  </a:lnTo>
                  <a:lnTo>
                    <a:pt x="74" y="30"/>
                  </a:lnTo>
                  <a:lnTo>
                    <a:pt x="66" y="40"/>
                  </a:lnTo>
                  <a:lnTo>
                    <a:pt x="56" y="46"/>
                  </a:lnTo>
                  <a:lnTo>
                    <a:pt x="40" y="48"/>
                  </a:lnTo>
                  <a:lnTo>
                    <a:pt x="40" y="48"/>
                  </a:lnTo>
                  <a:lnTo>
                    <a:pt x="26" y="48"/>
                  </a:lnTo>
                  <a:lnTo>
                    <a:pt x="12" y="44"/>
                  </a:lnTo>
                  <a:lnTo>
                    <a:pt x="4" y="38"/>
                  </a:lnTo>
                  <a:lnTo>
                    <a:pt x="0" y="34"/>
                  </a:lnTo>
                  <a:lnTo>
                    <a:pt x="0" y="28"/>
                  </a:lnTo>
                  <a:lnTo>
                    <a:pt x="0" y="28"/>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6" name="Freeform 195"/>
            <p:cNvSpPr>
              <a:spLocks/>
            </p:cNvSpPr>
            <p:nvPr/>
          </p:nvSpPr>
          <p:spPr bwMode="auto">
            <a:xfrm>
              <a:off x="3731" y="3742"/>
              <a:ext cx="72" cy="46"/>
            </a:xfrm>
            <a:custGeom>
              <a:avLst/>
              <a:gdLst>
                <a:gd name="T0" fmla="*/ 0 w 72"/>
                <a:gd name="T1" fmla="*/ 26 h 46"/>
                <a:gd name="T2" fmla="*/ 0 w 72"/>
                <a:gd name="T3" fmla="*/ 26 h 46"/>
                <a:gd name="T4" fmla="*/ 0 w 72"/>
                <a:gd name="T5" fmla="*/ 22 h 46"/>
                <a:gd name="T6" fmla="*/ 2 w 72"/>
                <a:gd name="T7" fmla="*/ 16 h 46"/>
                <a:gd name="T8" fmla="*/ 8 w 72"/>
                <a:gd name="T9" fmla="*/ 8 h 46"/>
                <a:gd name="T10" fmla="*/ 20 w 72"/>
                <a:gd name="T11" fmla="*/ 2 h 46"/>
                <a:gd name="T12" fmla="*/ 34 w 72"/>
                <a:gd name="T13" fmla="*/ 0 h 46"/>
                <a:gd name="T14" fmla="*/ 34 w 72"/>
                <a:gd name="T15" fmla="*/ 0 h 46"/>
                <a:gd name="T16" fmla="*/ 48 w 72"/>
                <a:gd name="T17" fmla="*/ 0 h 46"/>
                <a:gd name="T18" fmla="*/ 60 w 72"/>
                <a:gd name="T19" fmla="*/ 4 h 46"/>
                <a:gd name="T20" fmla="*/ 68 w 72"/>
                <a:gd name="T21" fmla="*/ 10 h 46"/>
                <a:gd name="T22" fmla="*/ 72 w 72"/>
                <a:gd name="T23" fmla="*/ 14 h 46"/>
                <a:gd name="T24" fmla="*/ 72 w 72"/>
                <a:gd name="T25" fmla="*/ 18 h 46"/>
                <a:gd name="T26" fmla="*/ 72 w 72"/>
                <a:gd name="T27" fmla="*/ 18 h 46"/>
                <a:gd name="T28" fmla="*/ 72 w 72"/>
                <a:gd name="T29" fmla="*/ 24 h 46"/>
                <a:gd name="T30" fmla="*/ 70 w 72"/>
                <a:gd name="T31" fmla="*/ 28 h 46"/>
                <a:gd name="T32" fmla="*/ 64 w 72"/>
                <a:gd name="T33" fmla="*/ 36 h 46"/>
                <a:gd name="T34" fmla="*/ 52 w 72"/>
                <a:gd name="T35" fmla="*/ 42 h 46"/>
                <a:gd name="T36" fmla="*/ 38 w 72"/>
                <a:gd name="T37" fmla="*/ 46 h 46"/>
                <a:gd name="T38" fmla="*/ 38 w 72"/>
                <a:gd name="T39" fmla="*/ 46 h 46"/>
                <a:gd name="T40" fmla="*/ 24 w 72"/>
                <a:gd name="T41" fmla="*/ 46 h 46"/>
                <a:gd name="T42" fmla="*/ 12 w 72"/>
                <a:gd name="T43" fmla="*/ 42 h 46"/>
                <a:gd name="T44" fmla="*/ 4 w 72"/>
                <a:gd name="T45" fmla="*/ 34 h 46"/>
                <a:gd name="T46" fmla="*/ 0 w 72"/>
                <a:gd name="T47" fmla="*/ 30 h 46"/>
                <a:gd name="T48" fmla="*/ 0 w 72"/>
                <a:gd name="T49" fmla="*/ 26 h 46"/>
                <a:gd name="T50" fmla="*/ 0 w 72"/>
                <a:gd name="T51"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46">
                  <a:moveTo>
                    <a:pt x="0" y="26"/>
                  </a:moveTo>
                  <a:lnTo>
                    <a:pt x="0" y="26"/>
                  </a:lnTo>
                  <a:lnTo>
                    <a:pt x="0" y="22"/>
                  </a:lnTo>
                  <a:lnTo>
                    <a:pt x="2" y="16"/>
                  </a:lnTo>
                  <a:lnTo>
                    <a:pt x="8" y="8"/>
                  </a:lnTo>
                  <a:lnTo>
                    <a:pt x="20" y="2"/>
                  </a:lnTo>
                  <a:lnTo>
                    <a:pt x="34" y="0"/>
                  </a:lnTo>
                  <a:lnTo>
                    <a:pt x="34" y="0"/>
                  </a:lnTo>
                  <a:lnTo>
                    <a:pt x="48" y="0"/>
                  </a:lnTo>
                  <a:lnTo>
                    <a:pt x="60" y="4"/>
                  </a:lnTo>
                  <a:lnTo>
                    <a:pt x="68" y="10"/>
                  </a:lnTo>
                  <a:lnTo>
                    <a:pt x="72" y="14"/>
                  </a:lnTo>
                  <a:lnTo>
                    <a:pt x="72" y="18"/>
                  </a:lnTo>
                  <a:lnTo>
                    <a:pt x="72" y="18"/>
                  </a:lnTo>
                  <a:lnTo>
                    <a:pt x="72" y="24"/>
                  </a:lnTo>
                  <a:lnTo>
                    <a:pt x="70" y="28"/>
                  </a:lnTo>
                  <a:lnTo>
                    <a:pt x="64" y="36"/>
                  </a:lnTo>
                  <a:lnTo>
                    <a:pt x="52" y="42"/>
                  </a:lnTo>
                  <a:lnTo>
                    <a:pt x="38" y="46"/>
                  </a:lnTo>
                  <a:lnTo>
                    <a:pt x="38" y="46"/>
                  </a:lnTo>
                  <a:lnTo>
                    <a:pt x="24" y="46"/>
                  </a:lnTo>
                  <a:lnTo>
                    <a:pt x="12" y="42"/>
                  </a:lnTo>
                  <a:lnTo>
                    <a:pt x="4" y="34"/>
                  </a:lnTo>
                  <a:lnTo>
                    <a:pt x="0" y="30"/>
                  </a:lnTo>
                  <a:lnTo>
                    <a:pt x="0" y="26"/>
                  </a:lnTo>
                  <a:lnTo>
                    <a:pt x="0" y="2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7" name="Freeform 196"/>
            <p:cNvSpPr>
              <a:spLocks/>
            </p:cNvSpPr>
            <p:nvPr/>
          </p:nvSpPr>
          <p:spPr bwMode="auto">
            <a:xfrm>
              <a:off x="3733" y="3742"/>
              <a:ext cx="68" cy="44"/>
            </a:xfrm>
            <a:custGeom>
              <a:avLst/>
              <a:gdLst>
                <a:gd name="T0" fmla="*/ 0 w 68"/>
                <a:gd name="T1" fmla="*/ 26 h 44"/>
                <a:gd name="T2" fmla="*/ 0 w 68"/>
                <a:gd name="T3" fmla="*/ 26 h 44"/>
                <a:gd name="T4" fmla="*/ 0 w 68"/>
                <a:gd name="T5" fmla="*/ 22 h 44"/>
                <a:gd name="T6" fmla="*/ 2 w 68"/>
                <a:gd name="T7" fmla="*/ 16 h 44"/>
                <a:gd name="T8" fmla="*/ 8 w 68"/>
                <a:gd name="T9" fmla="*/ 10 h 44"/>
                <a:gd name="T10" fmla="*/ 18 w 68"/>
                <a:gd name="T11" fmla="*/ 4 h 44"/>
                <a:gd name="T12" fmla="*/ 32 w 68"/>
                <a:gd name="T13" fmla="*/ 0 h 44"/>
                <a:gd name="T14" fmla="*/ 32 w 68"/>
                <a:gd name="T15" fmla="*/ 0 h 44"/>
                <a:gd name="T16" fmla="*/ 46 w 68"/>
                <a:gd name="T17" fmla="*/ 0 h 44"/>
                <a:gd name="T18" fmla="*/ 58 w 68"/>
                <a:gd name="T19" fmla="*/ 4 h 44"/>
                <a:gd name="T20" fmla="*/ 66 w 68"/>
                <a:gd name="T21" fmla="*/ 10 h 44"/>
                <a:gd name="T22" fmla="*/ 68 w 68"/>
                <a:gd name="T23" fmla="*/ 14 h 44"/>
                <a:gd name="T24" fmla="*/ 68 w 68"/>
                <a:gd name="T25" fmla="*/ 20 h 44"/>
                <a:gd name="T26" fmla="*/ 68 w 68"/>
                <a:gd name="T27" fmla="*/ 20 h 44"/>
                <a:gd name="T28" fmla="*/ 68 w 68"/>
                <a:gd name="T29" fmla="*/ 24 h 44"/>
                <a:gd name="T30" fmla="*/ 68 w 68"/>
                <a:gd name="T31" fmla="*/ 28 h 44"/>
                <a:gd name="T32" fmla="*/ 60 w 68"/>
                <a:gd name="T33" fmla="*/ 36 h 44"/>
                <a:gd name="T34" fmla="*/ 50 w 68"/>
                <a:gd name="T35" fmla="*/ 42 h 44"/>
                <a:gd name="T36" fmla="*/ 36 w 68"/>
                <a:gd name="T37" fmla="*/ 44 h 44"/>
                <a:gd name="T38" fmla="*/ 36 w 68"/>
                <a:gd name="T39" fmla="*/ 44 h 44"/>
                <a:gd name="T40" fmla="*/ 22 w 68"/>
                <a:gd name="T41" fmla="*/ 44 h 44"/>
                <a:gd name="T42" fmla="*/ 10 w 68"/>
                <a:gd name="T43" fmla="*/ 40 h 44"/>
                <a:gd name="T44" fmla="*/ 2 w 68"/>
                <a:gd name="T45" fmla="*/ 34 h 44"/>
                <a:gd name="T46" fmla="*/ 0 w 68"/>
                <a:gd name="T47" fmla="*/ 30 h 44"/>
                <a:gd name="T48" fmla="*/ 0 w 68"/>
                <a:gd name="T49" fmla="*/ 26 h 44"/>
                <a:gd name="T50" fmla="*/ 0 w 68"/>
                <a:gd name="T51"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44">
                  <a:moveTo>
                    <a:pt x="0" y="26"/>
                  </a:moveTo>
                  <a:lnTo>
                    <a:pt x="0" y="26"/>
                  </a:lnTo>
                  <a:lnTo>
                    <a:pt x="0" y="22"/>
                  </a:lnTo>
                  <a:lnTo>
                    <a:pt x="2" y="16"/>
                  </a:lnTo>
                  <a:lnTo>
                    <a:pt x="8" y="10"/>
                  </a:lnTo>
                  <a:lnTo>
                    <a:pt x="18" y="4"/>
                  </a:lnTo>
                  <a:lnTo>
                    <a:pt x="32" y="0"/>
                  </a:lnTo>
                  <a:lnTo>
                    <a:pt x="32" y="0"/>
                  </a:lnTo>
                  <a:lnTo>
                    <a:pt x="46" y="0"/>
                  </a:lnTo>
                  <a:lnTo>
                    <a:pt x="58" y="4"/>
                  </a:lnTo>
                  <a:lnTo>
                    <a:pt x="66" y="10"/>
                  </a:lnTo>
                  <a:lnTo>
                    <a:pt x="68" y="14"/>
                  </a:lnTo>
                  <a:lnTo>
                    <a:pt x="68" y="20"/>
                  </a:lnTo>
                  <a:lnTo>
                    <a:pt x="68" y="20"/>
                  </a:lnTo>
                  <a:lnTo>
                    <a:pt x="68" y="24"/>
                  </a:lnTo>
                  <a:lnTo>
                    <a:pt x="68" y="28"/>
                  </a:lnTo>
                  <a:lnTo>
                    <a:pt x="60" y="36"/>
                  </a:lnTo>
                  <a:lnTo>
                    <a:pt x="50" y="42"/>
                  </a:lnTo>
                  <a:lnTo>
                    <a:pt x="36" y="44"/>
                  </a:lnTo>
                  <a:lnTo>
                    <a:pt x="36" y="44"/>
                  </a:lnTo>
                  <a:lnTo>
                    <a:pt x="22" y="44"/>
                  </a:lnTo>
                  <a:lnTo>
                    <a:pt x="10" y="40"/>
                  </a:lnTo>
                  <a:lnTo>
                    <a:pt x="2" y="34"/>
                  </a:lnTo>
                  <a:lnTo>
                    <a:pt x="0" y="30"/>
                  </a:lnTo>
                  <a:lnTo>
                    <a:pt x="0" y="26"/>
                  </a:lnTo>
                  <a:lnTo>
                    <a:pt x="0" y="26"/>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8" name="Freeform 197"/>
            <p:cNvSpPr>
              <a:spLocks/>
            </p:cNvSpPr>
            <p:nvPr/>
          </p:nvSpPr>
          <p:spPr bwMode="auto">
            <a:xfrm>
              <a:off x="3733" y="3744"/>
              <a:ext cx="68" cy="42"/>
            </a:xfrm>
            <a:custGeom>
              <a:avLst/>
              <a:gdLst>
                <a:gd name="T0" fmla="*/ 0 w 68"/>
                <a:gd name="T1" fmla="*/ 24 h 42"/>
                <a:gd name="T2" fmla="*/ 0 w 68"/>
                <a:gd name="T3" fmla="*/ 24 h 42"/>
                <a:gd name="T4" fmla="*/ 2 w 68"/>
                <a:gd name="T5" fmla="*/ 20 h 42"/>
                <a:gd name="T6" fmla="*/ 2 w 68"/>
                <a:gd name="T7" fmla="*/ 16 h 42"/>
                <a:gd name="T8" fmla="*/ 10 w 68"/>
                <a:gd name="T9" fmla="*/ 8 h 42"/>
                <a:gd name="T10" fmla="*/ 20 w 68"/>
                <a:gd name="T11" fmla="*/ 2 h 42"/>
                <a:gd name="T12" fmla="*/ 32 w 68"/>
                <a:gd name="T13" fmla="*/ 0 h 42"/>
                <a:gd name="T14" fmla="*/ 32 w 68"/>
                <a:gd name="T15" fmla="*/ 0 h 42"/>
                <a:gd name="T16" fmla="*/ 46 w 68"/>
                <a:gd name="T17" fmla="*/ 0 h 42"/>
                <a:gd name="T18" fmla="*/ 56 w 68"/>
                <a:gd name="T19" fmla="*/ 4 h 42"/>
                <a:gd name="T20" fmla="*/ 64 w 68"/>
                <a:gd name="T21" fmla="*/ 10 h 42"/>
                <a:gd name="T22" fmla="*/ 66 w 68"/>
                <a:gd name="T23" fmla="*/ 14 h 42"/>
                <a:gd name="T24" fmla="*/ 68 w 68"/>
                <a:gd name="T25" fmla="*/ 18 h 42"/>
                <a:gd name="T26" fmla="*/ 68 w 68"/>
                <a:gd name="T27" fmla="*/ 18 h 42"/>
                <a:gd name="T28" fmla="*/ 66 w 68"/>
                <a:gd name="T29" fmla="*/ 22 h 42"/>
                <a:gd name="T30" fmla="*/ 66 w 68"/>
                <a:gd name="T31" fmla="*/ 26 h 42"/>
                <a:gd name="T32" fmla="*/ 58 w 68"/>
                <a:gd name="T33" fmla="*/ 34 h 42"/>
                <a:gd name="T34" fmla="*/ 48 w 68"/>
                <a:gd name="T35" fmla="*/ 38 h 42"/>
                <a:gd name="T36" fmla="*/ 36 w 68"/>
                <a:gd name="T37" fmla="*/ 42 h 42"/>
                <a:gd name="T38" fmla="*/ 36 w 68"/>
                <a:gd name="T39" fmla="*/ 42 h 42"/>
                <a:gd name="T40" fmla="*/ 24 w 68"/>
                <a:gd name="T41" fmla="*/ 42 h 42"/>
                <a:gd name="T42" fmla="*/ 12 w 68"/>
                <a:gd name="T43" fmla="*/ 38 h 42"/>
                <a:gd name="T44" fmla="*/ 4 w 68"/>
                <a:gd name="T45" fmla="*/ 32 h 42"/>
                <a:gd name="T46" fmla="*/ 2 w 68"/>
                <a:gd name="T47" fmla="*/ 28 h 42"/>
                <a:gd name="T48" fmla="*/ 0 w 68"/>
                <a:gd name="T49" fmla="*/ 24 h 42"/>
                <a:gd name="T50" fmla="*/ 0 w 68"/>
                <a:gd name="T51"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42">
                  <a:moveTo>
                    <a:pt x="0" y="24"/>
                  </a:moveTo>
                  <a:lnTo>
                    <a:pt x="0" y="24"/>
                  </a:lnTo>
                  <a:lnTo>
                    <a:pt x="2" y="20"/>
                  </a:lnTo>
                  <a:lnTo>
                    <a:pt x="2" y="16"/>
                  </a:lnTo>
                  <a:lnTo>
                    <a:pt x="10" y="8"/>
                  </a:lnTo>
                  <a:lnTo>
                    <a:pt x="20" y="2"/>
                  </a:lnTo>
                  <a:lnTo>
                    <a:pt x="32" y="0"/>
                  </a:lnTo>
                  <a:lnTo>
                    <a:pt x="32" y="0"/>
                  </a:lnTo>
                  <a:lnTo>
                    <a:pt x="46" y="0"/>
                  </a:lnTo>
                  <a:lnTo>
                    <a:pt x="56" y="4"/>
                  </a:lnTo>
                  <a:lnTo>
                    <a:pt x="64" y="10"/>
                  </a:lnTo>
                  <a:lnTo>
                    <a:pt x="66" y="14"/>
                  </a:lnTo>
                  <a:lnTo>
                    <a:pt x="68" y="18"/>
                  </a:lnTo>
                  <a:lnTo>
                    <a:pt x="68" y="18"/>
                  </a:lnTo>
                  <a:lnTo>
                    <a:pt x="66" y="22"/>
                  </a:lnTo>
                  <a:lnTo>
                    <a:pt x="66" y="26"/>
                  </a:lnTo>
                  <a:lnTo>
                    <a:pt x="58" y="34"/>
                  </a:lnTo>
                  <a:lnTo>
                    <a:pt x="48" y="38"/>
                  </a:lnTo>
                  <a:lnTo>
                    <a:pt x="36" y="42"/>
                  </a:lnTo>
                  <a:lnTo>
                    <a:pt x="36" y="42"/>
                  </a:lnTo>
                  <a:lnTo>
                    <a:pt x="24" y="42"/>
                  </a:lnTo>
                  <a:lnTo>
                    <a:pt x="12" y="38"/>
                  </a:lnTo>
                  <a:lnTo>
                    <a:pt x="4" y="32"/>
                  </a:lnTo>
                  <a:lnTo>
                    <a:pt x="2" y="28"/>
                  </a:lnTo>
                  <a:lnTo>
                    <a:pt x="0" y="24"/>
                  </a:lnTo>
                  <a:lnTo>
                    <a:pt x="0" y="2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9" name="Freeform 198"/>
            <p:cNvSpPr>
              <a:spLocks/>
            </p:cNvSpPr>
            <p:nvPr/>
          </p:nvSpPr>
          <p:spPr bwMode="auto">
            <a:xfrm>
              <a:off x="3735" y="3744"/>
              <a:ext cx="64" cy="40"/>
            </a:xfrm>
            <a:custGeom>
              <a:avLst/>
              <a:gdLst>
                <a:gd name="T0" fmla="*/ 0 w 64"/>
                <a:gd name="T1" fmla="*/ 24 h 40"/>
                <a:gd name="T2" fmla="*/ 0 w 64"/>
                <a:gd name="T3" fmla="*/ 24 h 40"/>
                <a:gd name="T4" fmla="*/ 0 w 64"/>
                <a:gd name="T5" fmla="*/ 20 h 40"/>
                <a:gd name="T6" fmla="*/ 2 w 64"/>
                <a:gd name="T7" fmla="*/ 16 h 40"/>
                <a:gd name="T8" fmla="*/ 8 w 64"/>
                <a:gd name="T9" fmla="*/ 8 h 40"/>
                <a:gd name="T10" fmla="*/ 18 w 64"/>
                <a:gd name="T11" fmla="*/ 4 h 40"/>
                <a:gd name="T12" fmla="*/ 30 w 64"/>
                <a:gd name="T13" fmla="*/ 0 h 40"/>
                <a:gd name="T14" fmla="*/ 30 w 64"/>
                <a:gd name="T15" fmla="*/ 0 h 40"/>
                <a:gd name="T16" fmla="*/ 42 w 64"/>
                <a:gd name="T17" fmla="*/ 0 h 40"/>
                <a:gd name="T18" fmla="*/ 52 w 64"/>
                <a:gd name="T19" fmla="*/ 4 h 40"/>
                <a:gd name="T20" fmla="*/ 60 w 64"/>
                <a:gd name="T21" fmla="*/ 10 h 40"/>
                <a:gd name="T22" fmla="*/ 62 w 64"/>
                <a:gd name="T23" fmla="*/ 14 h 40"/>
                <a:gd name="T24" fmla="*/ 64 w 64"/>
                <a:gd name="T25" fmla="*/ 18 h 40"/>
                <a:gd name="T26" fmla="*/ 64 w 64"/>
                <a:gd name="T27" fmla="*/ 18 h 40"/>
                <a:gd name="T28" fmla="*/ 64 w 64"/>
                <a:gd name="T29" fmla="*/ 22 h 40"/>
                <a:gd name="T30" fmla="*/ 62 w 64"/>
                <a:gd name="T31" fmla="*/ 26 h 40"/>
                <a:gd name="T32" fmla="*/ 56 w 64"/>
                <a:gd name="T33" fmla="*/ 32 h 40"/>
                <a:gd name="T34" fmla="*/ 46 w 64"/>
                <a:gd name="T35" fmla="*/ 38 h 40"/>
                <a:gd name="T36" fmla="*/ 34 w 64"/>
                <a:gd name="T37" fmla="*/ 40 h 40"/>
                <a:gd name="T38" fmla="*/ 34 w 64"/>
                <a:gd name="T39" fmla="*/ 40 h 40"/>
                <a:gd name="T40" fmla="*/ 22 w 64"/>
                <a:gd name="T41" fmla="*/ 40 h 40"/>
                <a:gd name="T42" fmla="*/ 12 w 64"/>
                <a:gd name="T43" fmla="*/ 36 h 40"/>
                <a:gd name="T44" fmla="*/ 4 w 64"/>
                <a:gd name="T45" fmla="*/ 32 h 40"/>
                <a:gd name="T46" fmla="*/ 2 w 64"/>
                <a:gd name="T47" fmla="*/ 28 h 40"/>
                <a:gd name="T48" fmla="*/ 0 w 64"/>
                <a:gd name="T49" fmla="*/ 24 h 40"/>
                <a:gd name="T50" fmla="*/ 0 w 64"/>
                <a:gd name="T5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40">
                  <a:moveTo>
                    <a:pt x="0" y="24"/>
                  </a:moveTo>
                  <a:lnTo>
                    <a:pt x="0" y="24"/>
                  </a:lnTo>
                  <a:lnTo>
                    <a:pt x="0" y="20"/>
                  </a:lnTo>
                  <a:lnTo>
                    <a:pt x="2" y="16"/>
                  </a:lnTo>
                  <a:lnTo>
                    <a:pt x="8" y="8"/>
                  </a:lnTo>
                  <a:lnTo>
                    <a:pt x="18" y="4"/>
                  </a:lnTo>
                  <a:lnTo>
                    <a:pt x="30" y="0"/>
                  </a:lnTo>
                  <a:lnTo>
                    <a:pt x="30" y="0"/>
                  </a:lnTo>
                  <a:lnTo>
                    <a:pt x="42" y="0"/>
                  </a:lnTo>
                  <a:lnTo>
                    <a:pt x="52" y="4"/>
                  </a:lnTo>
                  <a:lnTo>
                    <a:pt x="60" y="10"/>
                  </a:lnTo>
                  <a:lnTo>
                    <a:pt x="62" y="14"/>
                  </a:lnTo>
                  <a:lnTo>
                    <a:pt x="64" y="18"/>
                  </a:lnTo>
                  <a:lnTo>
                    <a:pt x="64" y="18"/>
                  </a:lnTo>
                  <a:lnTo>
                    <a:pt x="64" y="22"/>
                  </a:lnTo>
                  <a:lnTo>
                    <a:pt x="62" y="26"/>
                  </a:lnTo>
                  <a:lnTo>
                    <a:pt x="56" y="32"/>
                  </a:lnTo>
                  <a:lnTo>
                    <a:pt x="46" y="38"/>
                  </a:lnTo>
                  <a:lnTo>
                    <a:pt x="34" y="40"/>
                  </a:lnTo>
                  <a:lnTo>
                    <a:pt x="34" y="40"/>
                  </a:lnTo>
                  <a:lnTo>
                    <a:pt x="22" y="40"/>
                  </a:lnTo>
                  <a:lnTo>
                    <a:pt x="12" y="36"/>
                  </a:lnTo>
                  <a:lnTo>
                    <a:pt x="4" y="32"/>
                  </a:lnTo>
                  <a:lnTo>
                    <a:pt x="2" y="28"/>
                  </a:lnTo>
                  <a:lnTo>
                    <a:pt x="0" y="24"/>
                  </a:lnTo>
                  <a:lnTo>
                    <a:pt x="0" y="24"/>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0" name="Freeform 199"/>
            <p:cNvSpPr>
              <a:spLocks/>
            </p:cNvSpPr>
            <p:nvPr/>
          </p:nvSpPr>
          <p:spPr bwMode="auto">
            <a:xfrm>
              <a:off x="3737" y="3746"/>
              <a:ext cx="60" cy="38"/>
            </a:xfrm>
            <a:custGeom>
              <a:avLst/>
              <a:gdLst>
                <a:gd name="T0" fmla="*/ 0 w 60"/>
                <a:gd name="T1" fmla="*/ 22 h 38"/>
                <a:gd name="T2" fmla="*/ 0 w 60"/>
                <a:gd name="T3" fmla="*/ 22 h 38"/>
                <a:gd name="T4" fmla="*/ 2 w 60"/>
                <a:gd name="T5" fmla="*/ 14 h 38"/>
                <a:gd name="T6" fmla="*/ 8 w 60"/>
                <a:gd name="T7" fmla="*/ 8 h 38"/>
                <a:gd name="T8" fmla="*/ 16 w 60"/>
                <a:gd name="T9" fmla="*/ 2 h 38"/>
                <a:gd name="T10" fmla="*/ 28 w 60"/>
                <a:gd name="T11" fmla="*/ 0 h 38"/>
                <a:gd name="T12" fmla="*/ 28 w 60"/>
                <a:gd name="T13" fmla="*/ 0 h 38"/>
                <a:gd name="T14" fmla="*/ 40 w 60"/>
                <a:gd name="T15" fmla="*/ 0 h 38"/>
                <a:gd name="T16" fmla="*/ 50 w 60"/>
                <a:gd name="T17" fmla="*/ 4 h 38"/>
                <a:gd name="T18" fmla="*/ 56 w 60"/>
                <a:gd name="T19" fmla="*/ 8 h 38"/>
                <a:gd name="T20" fmla="*/ 60 w 60"/>
                <a:gd name="T21" fmla="*/ 16 h 38"/>
                <a:gd name="T22" fmla="*/ 60 w 60"/>
                <a:gd name="T23" fmla="*/ 16 h 38"/>
                <a:gd name="T24" fmla="*/ 58 w 60"/>
                <a:gd name="T25" fmla="*/ 24 h 38"/>
                <a:gd name="T26" fmla="*/ 52 w 60"/>
                <a:gd name="T27" fmla="*/ 30 h 38"/>
                <a:gd name="T28" fmla="*/ 44 w 60"/>
                <a:gd name="T29" fmla="*/ 34 h 38"/>
                <a:gd name="T30" fmla="*/ 32 w 60"/>
                <a:gd name="T31" fmla="*/ 38 h 38"/>
                <a:gd name="T32" fmla="*/ 32 w 60"/>
                <a:gd name="T33" fmla="*/ 38 h 38"/>
                <a:gd name="T34" fmla="*/ 20 w 60"/>
                <a:gd name="T35" fmla="*/ 36 h 38"/>
                <a:gd name="T36" fmla="*/ 10 w 60"/>
                <a:gd name="T37" fmla="*/ 34 h 38"/>
                <a:gd name="T38" fmla="*/ 4 w 60"/>
                <a:gd name="T39" fmla="*/ 28 h 38"/>
                <a:gd name="T40" fmla="*/ 0 w 60"/>
                <a:gd name="T41" fmla="*/ 22 h 38"/>
                <a:gd name="T42" fmla="*/ 0 w 60"/>
                <a:gd name="T43"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38">
                  <a:moveTo>
                    <a:pt x="0" y="22"/>
                  </a:moveTo>
                  <a:lnTo>
                    <a:pt x="0" y="22"/>
                  </a:lnTo>
                  <a:lnTo>
                    <a:pt x="2" y="14"/>
                  </a:lnTo>
                  <a:lnTo>
                    <a:pt x="8" y="8"/>
                  </a:lnTo>
                  <a:lnTo>
                    <a:pt x="16" y="2"/>
                  </a:lnTo>
                  <a:lnTo>
                    <a:pt x="28" y="0"/>
                  </a:lnTo>
                  <a:lnTo>
                    <a:pt x="28" y="0"/>
                  </a:lnTo>
                  <a:lnTo>
                    <a:pt x="40" y="0"/>
                  </a:lnTo>
                  <a:lnTo>
                    <a:pt x="50" y="4"/>
                  </a:lnTo>
                  <a:lnTo>
                    <a:pt x="56" y="8"/>
                  </a:lnTo>
                  <a:lnTo>
                    <a:pt x="60" y="16"/>
                  </a:lnTo>
                  <a:lnTo>
                    <a:pt x="60" y="16"/>
                  </a:lnTo>
                  <a:lnTo>
                    <a:pt x="58" y="24"/>
                  </a:lnTo>
                  <a:lnTo>
                    <a:pt x="52" y="30"/>
                  </a:lnTo>
                  <a:lnTo>
                    <a:pt x="44" y="34"/>
                  </a:lnTo>
                  <a:lnTo>
                    <a:pt x="32" y="38"/>
                  </a:lnTo>
                  <a:lnTo>
                    <a:pt x="32" y="38"/>
                  </a:lnTo>
                  <a:lnTo>
                    <a:pt x="20" y="36"/>
                  </a:lnTo>
                  <a:lnTo>
                    <a:pt x="10" y="34"/>
                  </a:lnTo>
                  <a:lnTo>
                    <a:pt x="4" y="28"/>
                  </a:lnTo>
                  <a:lnTo>
                    <a:pt x="0" y="22"/>
                  </a:lnTo>
                  <a:lnTo>
                    <a:pt x="0" y="2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1" name="Freeform 200"/>
            <p:cNvSpPr>
              <a:spLocks/>
            </p:cNvSpPr>
            <p:nvPr/>
          </p:nvSpPr>
          <p:spPr bwMode="auto">
            <a:xfrm>
              <a:off x="3739" y="3746"/>
              <a:ext cx="56" cy="36"/>
            </a:xfrm>
            <a:custGeom>
              <a:avLst/>
              <a:gdLst>
                <a:gd name="T0" fmla="*/ 0 w 56"/>
                <a:gd name="T1" fmla="*/ 22 h 36"/>
                <a:gd name="T2" fmla="*/ 0 w 56"/>
                <a:gd name="T3" fmla="*/ 22 h 36"/>
                <a:gd name="T4" fmla="*/ 2 w 56"/>
                <a:gd name="T5" fmla="*/ 14 h 36"/>
                <a:gd name="T6" fmla="*/ 8 w 56"/>
                <a:gd name="T7" fmla="*/ 8 h 36"/>
                <a:gd name="T8" fmla="*/ 16 w 56"/>
                <a:gd name="T9" fmla="*/ 4 h 36"/>
                <a:gd name="T10" fmla="*/ 26 w 56"/>
                <a:gd name="T11" fmla="*/ 0 h 36"/>
                <a:gd name="T12" fmla="*/ 26 w 56"/>
                <a:gd name="T13" fmla="*/ 0 h 36"/>
                <a:gd name="T14" fmla="*/ 38 w 56"/>
                <a:gd name="T15" fmla="*/ 0 h 36"/>
                <a:gd name="T16" fmla="*/ 46 w 56"/>
                <a:gd name="T17" fmla="*/ 4 h 36"/>
                <a:gd name="T18" fmla="*/ 54 w 56"/>
                <a:gd name="T19" fmla="*/ 8 h 36"/>
                <a:gd name="T20" fmla="*/ 56 w 56"/>
                <a:gd name="T21" fmla="*/ 16 h 36"/>
                <a:gd name="T22" fmla="*/ 56 w 56"/>
                <a:gd name="T23" fmla="*/ 16 h 36"/>
                <a:gd name="T24" fmla="*/ 54 w 56"/>
                <a:gd name="T25" fmla="*/ 22 h 36"/>
                <a:gd name="T26" fmla="*/ 48 w 56"/>
                <a:gd name="T27" fmla="*/ 30 h 36"/>
                <a:gd name="T28" fmla="*/ 40 w 56"/>
                <a:gd name="T29" fmla="*/ 34 h 36"/>
                <a:gd name="T30" fmla="*/ 30 w 56"/>
                <a:gd name="T31" fmla="*/ 36 h 36"/>
                <a:gd name="T32" fmla="*/ 30 w 56"/>
                <a:gd name="T33" fmla="*/ 36 h 36"/>
                <a:gd name="T34" fmla="*/ 18 w 56"/>
                <a:gd name="T35" fmla="*/ 36 h 36"/>
                <a:gd name="T36" fmla="*/ 10 w 56"/>
                <a:gd name="T37" fmla="*/ 32 h 36"/>
                <a:gd name="T38" fmla="*/ 4 w 56"/>
                <a:gd name="T39" fmla="*/ 28 h 36"/>
                <a:gd name="T40" fmla="*/ 0 w 56"/>
                <a:gd name="T41" fmla="*/ 22 h 36"/>
                <a:gd name="T42" fmla="*/ 0 w 5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6">
                  <a:moveTo>
                    <a:pt x="0" y="22"/>
                  </a:moveTo>
                  <a:lnTo>
                    <a:pt x="0" y="22"/>
                  </a:lnTo>
                  <a:lnTo>
                    <a:pt x="2" y="14"/>
                  </a:lnTo>
                  <a:lnTo>
                    <a:pt x="8" y="8"/>
                  </a:lnTo>
                  <a:lnTo>
                    <a:pt x="16" y="4"/>
                  </a:lnTo>
                  <a:lnTo>
                    <a:pt x="26" y="0"/>
                  </a:lnTo>
                  <a:lnTo>
                    <a:pt x="26" y="0"/>
                  </a:lnTo>
                  <a:lnTo>
                    <a:pt x="38" y="0"/>
                  </a:lnTo>
                  <a:lnTo>
                    <a:pt x="46" y="4"/>
                  </a:lnTo>
                  <a:lnTo>
                    <a:pt x="54" y="8"/>
                  </a:lnTo>
                  <a:lnTo>
                    <a:pt x="56" y="16"/>
                  </a:lnTo>
                  <a:lnTo>
                    <a:pt x="56" y="16"/>
                  </a:lnTo>
                  <a:lnTo>
                    <a:pt x="54" y="22"/>
                  </a:lnTo>
                  <a:lnTo>
                    <a:pt x="48" y="30"/>
                  </a:lnTo>
                  <a:lnTo>
                    <a:pt x="40" y="34"/>
                  </a:lnTo>
                  <a:lnTo>
                    <a:pt x="30" y="36"/>
                  </a:lnTo>
                  <a:lnTo>
                    <a:pt x="30" y="36"/>
                  </a:lnTo>
                  <a:lnTo>
                    <a:pt x="18" y="36"/>
                  </a:lnTo>
                  <a:lnTo>
                    <a:pt x="10" y="32"/>
                  </a:lnTo>
                  <a:lnTo>
                    <a:pt x="4" y="28"/>
                  </a:lnTo>
                  <a:lnTo>
                    <a:pt x="0" y="22"/>
                  </a:lnTo>
                  <a:lnTo>
                    <a:pt x="0" y="22"/>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2" name="Freeform 201"/>
            <p:cNvSpPr>
              <a:spLocks/>
            </p:cNvSpPr>
            <p:nvPr/>
          </p:nvSpPr>
          <p:spPr bwMode="auto">
            <a:xfrm>
              <a:off x="3741" y="3748"/>
              <a:ext cx="52" cy="34"/>
            </a:xfrm>
            <a:custGeom>
              <a:avLst/>
              <a:gdLst>
                <a:gd name="T0" fmla="*/ 0 w 52"/>
                <a:gd name="T1" fmla="*/ 18 h 34"/>
                <a:gd name="T2" fmla="*/ 0 w 52"/>
                <a:gd name="T3" fmla="*/ 18 h 34"/>
                <a:gd name="T4" fmla="*/ 2 w 52"/>
                <a:gd name="T5" fmla="*/ 12 h 34"/>
                <a:gd name="T6" fmla="*/ 6 w 52"/>
                <a:gd name="T7" fmla="*/ 6 h 34"/>
                <a:gd name="T8" fmla="*/ 14 w 52"/>
                <a:gd name="T9" fmla="*/ 2 h 34"/>
                <a:gd name="T10" fmla="*/ 24 w 52"/>
                <a:gd name="T11" fmla="*/ 0 h 34"/>
                <a:gd name="T12" fmla="*/ 24 w 52"/>
                <a:gd name="T13" fmla="*/ 0 h 34"/>
                <a:gd name="T14" fmla="*/ 34 w 52"/>
                <a:gd name="T15" fmla="*/ 0 h 34"/>
                <a:gd name="T16" fmla="*/ 44 w 52"/>
                <a:gd name="T17" fmla="*/ 2 h 34"/>
                <a:gd name="T18" fmla="*/ 50 w 52"/>
                <a:gd name="T19" fmla="*/ 8 h 34"/>
                <a:gd name="T20" fmla="*/ 52 w 52"/>
                <a:gd name="T21" fmla="*/ 14 h 34"/>
                <a:gd name="T22" fmla="*/ 52 w 52"/>
                <a:gd name="T23" fmla="*/ 14 h 34"/>
                <a:gd name="T24" fmla="*/ 50 w 52"/>
                <a:gd name="T25" fmla="*/ 20 h 34"/>
                <a:gd name="T26" fmla="*/ 46 w 52"/>
                <a:gd name="T27" fmla="*/ 26 h 34"/>
                <a:gd name="T28" fmla="*/ 38 w 52"/>
                <a:gd name="T29" fmla="*/ 30 h 34"/>
                <a:gd name="T30" fmla="*/ 28 w 52"/>
                <a:gd name="T31" fmla="*/ 34 h 34"/>
                <a:gd name="T32" fmla="*/ 28 w 52"/>
                <a:gd name="T33" fmla="*/ 34 h 34"/>
                <a:gd name="T34" fmla="*/ 18 w 52"/>
                <a:gd name="T35" fmla="*/ 32 h 34"/>
                <a:gd name="T36" fmla="*/ 8 w 52"/>
                <a:gd name="T37" fmla="*/ 30 h 34"/>
                <a:gd name="T38" fmla="*/ 2 w 52"/>
                <a:gd name="T39" fmla="*/ 26 h 34"/>
                <a:gd name="T40" fmla="*/ 0 w 52"/>
                <a:gd name="T41" fmla="*/ 18 h 34"/>
                <a:gd name="T42" fmla="*/ 0 w 52"/>
                <a:gd name="T4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34">
                  <a:moveTo>
                    <a:pt x="0" y="18"/>
                  </a:moveTo>
                  <a:lnTo>
                    <a:pt x="0" y="18"/>
                  </a:lnTo>
                  <a:lnTo>
                    <a:pt x="2" y="12"/>
                  </a:lnTo>
                  <a:lnTo>
                    <a:pt x="6" y="6"/>
                  </a:lnTo>
                  <a:lnTo>
                    <a:pt x="14" y="2"/>
                  </a:lnTo>
                  <a:lnTo>
                    <a:pt x="24" y="0"/>
                  </a:lnTo>
                  <a:lnTo>
                    <a:pt x="24" y="0"/>
                  </a:lnTo>
                  <a:lnTo>
                    <a:pt x="34" y="0"/>
                  </a:lnTo>
                  <a:lnTo>
                    <a:pt x="44" y="2"/>
                  </a:lnTo>
                  <a:lnTo>
                    <a:pt x="50" y="8"/>
                  </a:lnTo>
                  <a:lnTo>
                    <a:pt x="52" y="14"/>
                  </a:lnTo>
                  <a:lnTo>
                    <a:pt x="52" y="14"/>
                  </a:lnTo>
                  <a:lnTo>
                    <a:pt x="50" y="20"/>
                  </a:lnTo>
                  <a:lnTo>
                    <a:pt x="46" y="26"/>
                  </a:lnTo>
                  <a:lnTo>
                    <a:pt x="38" y="30"/>
                  </a:lnTo>
                  <a:lnTo>
                    <a:pt x="28" y="34"/>
                  </a:lnTo>
                  <a:lnTo>
                    <a:pt x="28" y="34"/>
                  </a:lnTo>
                  <a:lnTo>
                    <a:pt x="18" y="32"/>
                  </a:lnTo>
                  <a:lnTo>
                    <a:pt x="8" y="30"/>
                  </a:lnTo>
                  <a:lnTo>
                    <a:pt x="2" y="26"/>
                  </a:lnTo>
                  <a:lnTo>
                    <a:pt x="0" y="18"/>
                  </a:lnTo>
                  <a:lnTo>
                    <a:pt x="0" y="1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3" name="Freeform 202"/>
            <p:cNvSpPr>
              <a:spLocks/>
            </p:cNvSpPr>
            <p:nvPr/>
          </p:nvSpPr>
          <p:spPr bwMode="auto">
            <a:xfrm>
              <a:off x="3743" y="3748"/>
              <a:ext cx="48" cy="32"/>
            </a:xfrm>
            <a:custGeom>
              <a:avLst/>
              <a:gdLst>
                <a:gd name="T0" fmla="*/ 48 w 48"/>
                <a:gd name="T1" fmla="*/ 14 h 32"/>
                <a:gd name="T2" fmla="*/ 48 w 48"/>
                <a:gd name="T3" fmla="*/ 14 h 32"/>
                <a:gd name="T4" fmla="*/ 48 w 48"/>
                <a:gd name="T5" fmla="*/ 20 h 32"/>
                <a:gd name="T6" fmla="*/ 42 w 48"/>
                <a:gd name="T7" fmla="*/ 26 h 32"/>
                <a:gd name="T8" fmla="*/ 34 w 48"/>
                <a:gd name="T9" fmla="*/ 30 h 32"/>
                <a:gd name="T10" fmla="*/ 26 w 48"/>
                <a:gd name="T11" fmla="*/ 32 h 32"/>
                <a:gd name="T12" fmla="*/ 26 w 48"/>
                <a:gd name="T13" fmla="*/ 32 h 32"/>
                <a:gd name="T14" fmla="*/ 16 w 48"/>
                <a:gd name="T15" fmla="*/ 32 h 32"/>
                <a:gd name="T16" fmla="*/ 8 w 48"/>
                <a:gd name="T17" fmla="*/ 30 h 32"/>
                <a:gd name="T18" fmla="*/ 2 w 48"/>
                <a:gd name="T19" fmla="*/ 24 h 32"/>
                <a:gd name="T20" fmla="*/ 0 w 48"/>
                <a:gd name="T21" fmla="*/ 18 h 32"/>
                <a:gd name="T22" fmla="*/ 0 w 48"/>
                <a:gd name="T23" fmla="*/ 18 h 32"/>
                <a:gd name="T24" fmla="*/ 2 w 48"/>
                <a:gd name="T25" fmla="*/ 12 h 32"/>
                <a:gd name="T26" fmla="*/ 6 w 48"/>
                <a:gd name="T27" fmla="*/ 8 h 32"/>
                <a:gd name="T28" fmla="*/ 14 w 48"/>
                <a:gd name="T29" fmla="*/ 4 h 32"/>
                <a:gd name="T30" fmla="*/ 22 w 48"/>
                <a:gd name="T31" fmla="*/ 0 h 32"/>
                <a:gd name="T32" fmla="*/ 22 w 48"/>
                <a:gd name="T33" fmla="*/ 0 h 32"/>
                <a:gd name="T34" fmla="*/ 32 w 48"/>
                <a:gd name="T35" fmla="*/ 2 h 32"/>
                <a:gd name="T36" fmla="*/ 40 w 48"/>
                <a:gd name="T37" fmla="*/ 4 h 32"/>
                <a:gd name="T38" fmla="*/ 46 w 48"/>
                <a:gd name="T39" fmla="*/ 8 h 32"/>
                <a:gd name="T40" fmla="*/ 48 w 48"/>
                <a:gd name="T41" fmla="*/ 14 h 32"/>
                <a:gd name="T42" fmla="*/ 48 w 48"/>
                <a:gd name="T4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2">
                  <a:moveTo>
                    <a:pt x="48" y="14"/>
                  </a:moveTo>
                  <a:lnTo>
                    <a:pt x="48" y="14"/>
                  </a:lnTo>
                  <a:lnTo>
                    <a:pt x="48" y="20"/>
                  </a:lnTo>
                  <a:lnTo>
                    <a:pt x="42" y="26"/>
                  </a:lnTo>
                  <a:lnTo>
                    <a:pt x="34" y="30"/>
                  </a:lnTo>
                  <a:lnTo>
                    <a:pt x="26" y="32"/>
                  </a:lnTo>
                  <a:lnTo>
                    <a:pt x="26" y="32"/>
                  </a:lnTo>
                  <a:lnTo>
                    <a:pt x="16" y="32"/>
                  </a:lnTo>
                  <a:lnTo>
                    <a:pt x="8" y="30"/>
                  </a:lnTo>
                  <a:lnTo>
                    <a:pt x="2" y="24"/>
                  </a:lnTo>
                  <a:lnTo>
                    <a:pt x="0" y="18"/>
                  </a:lnTo>
                  <a:lnTo>
                    <a:pt x="0" y="18"/>
                  </a:lnTo>
                  <a:lnTo>
                    <a:pt x="2" y="12"/>
                  </a:lnTo>
                  <a:lnTo>
                    <a:pt x="6" y="8"/>
                  </a:lnTo>
                  <a:lnTo>
                    <a:pt x="14" y="4"/>
                  </a:lnTo>
                  <a:lnTo>
                    <a:pt x="22" y="0"/>
                  </a:lnTo>
                  <a:lnTo>
                    <a:pt x="22" y="0"/>
                  </a:lnTo>
                  <a:lnTo>
                    <a:pt x="32" y="2"/>
                  </a:lnTo>
                  <a:lnTo>
                    <a:pt x="40" y="4"/>
                  </a:lnTo>
                  <a:lnTo>
                    <a:pt x="46" y="8"/>
                  </a:lnTo>
                  <a:lnTo>
                    <a:pt x="48" y="14"/>
                  </a:lnTo>
                  <a:lnTo>
                    <a:pt x="48" y="1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4" name="Freeform 203"/>
            <p:cNvSpPr>
              <a:spLocks/>
            </p:cNvSpPr>
            <p:nvPr/>
          </p:nvSpPr>
          <p:spPr bwMode="auto">
            <a:xfrm>
              <a:off x="3627" y="3028"/>
              <a:ext cx="50" cy="50"/>
            </a:xfrm>
            <a:custGeom>
              <a:avLst/>
              <a:gdLst>
                <a:gd name="T0" fmla="*/ 50 w 50"/>
                <a:gd name="T1" fmla="*/ 26 h 50"/>
                <a:gd name="T2" fmla="*/ 50 w 50"/>
                <a:gd name="T3" fmla="*/ 26 h 50"/>
                <a:gd name="T4" fmla="*/ 48 w 50"/>
                <a:gd name="T5" fmla="*/ 36 h 50"/>
                <a:gd name="T6" fmla="*/ 42 w 50"/>
                <a:gd name="T7" fmla="*/ 44 h 50"/>
                <a:gd name="T8" fmla="*/ 34 w 50"/>
                <a:gd name="T9" fmla="*/ 48 h 50"/>
                <a:gd name="T10" fmla="*/ 26 w 50"/>
                <a:gd name="T11" fmla="*/ 50 h 50"/>
                <a:gd name="T12" fmla="*/ 26 w 50"/>
                <a:gd name="T13" fmla="*/ 50 h 50"/>
                <a:gd name="T14" fmla="*/ 16 w 50"/>
                <a:gd name="T15" fmla="*/ 48 h 50"/>
                <a:gd name="T16" fmla="*/ 8 w 50"/>
                <a:gd name="T17" fmla="*/ 44 h 50"/>
                <a:gd name="T18" fmla="*/ 2 w 50"/>
                <a:gd name="T19" fmla="*/ 36 h 50"/>
                <a:gd name="T20" fmla="*/ 0 w 50"/>
                <a:gd name="T21" fmla="*/ 26 h 50"/>
                <a:gd name="T22" fmla="*/ 0 w 50"/>
                <a:gd name="T23" fmla="*/ 26 h 50"/>
                <a:gd name="T24" fmla="*/ 2 w 50"/>
                <a:gd name="T25" fmla="*/ 16 h 50"/>
                <a:gd name="T26" fmla="*/ 8 w 50"/>
                <a:gd name="T27" fmla="*/ 8 h 50"/>
                <a:gd name="T28" fmla="*/ 16 w 50"/>
                <a:gd name="T29" fmla="*/ 2 h 50"/>
                <a:gd name="T30" fmla="*/ 26 w 50"/>
                <a:gd name="T31" fmla="*/ 0 h 50"/>
                <a:gd name="T32" fmla="*/ 26 w 50"/>
                <a:gd name="T33" fmla="*/ 0 h 50"/>
                <a:gd name="T34" fmla="*/ 34 w 50"/>
                <a:gd name="T35" fmla="*/ 2 h 50"/>
                <a:gd name="T36" fmla="*/ 42 w 50"/>
                <a:gd name="T37" fmla="*/ 8 h 50"/>
                <a:gd name="T38" fmla="*/ 48 w 50"/>
                <a:gd name="T39" fmla="*/ 16 h 50"/>
                <a:gd name="T40" fmla="*/ 50 w 50"/>
                <a:gd name="T41" fmla="*/ 26 h 50"/>
                <a:gd name="T42" fmla="*/ 50 w 50"/>
                <a:gd name="T43"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50" y="26"/>
                  </a:moveTo>
                  <a:lnTo>
                    <a:pt x="50" y="26"/>
                  </a:lnTo>
                  <a:lnTo>
                    <a:pt x="48" y="36"/>
                  </a:lnTo>
                  <a:lnTo>
                    <a:pt x="42" y="44"/>
                  </a:lnTo>
                  <a:lnTo>
                    <a:pt x="34" y="48"/>
                  </a:lnTo>
                  <a:lnTo>
                    <a:pt x="26" y="50"/>
                  </a:lnTo>
                  <a:lnTo>
                    <a:pt x="26" y="50"/>
                  </a:lnTo>
                  <a:lnTo>
                    <a:pt x="16" y="48"/>
                  </a:lnTo>
                  <a:lnTo>
                    <a:pt x="8" y="44"/>
                  </a:lnTo>
                  <a:lnTo>
                    <a:pt x="2" y="36"/>
                  </a:lnTo>
                  <a:lnTo>
                    <a:pt x="0" y="26"/>
                  </a:lnTo>
                  <a:lnTo>
                    <a:pt x="0" y="26"/>
                  </a:lnTo>
                  <a:lnTo>
                    <a:pt x="2" y="16"/>
                  </a:lnTo>
                  <a:lnTo>
                    <a:pt x="8" y="8"/>
                  </a:lnTo>
                  <a:lnTo>
                    <a:pt x="16" y="2"/>
                  </a:lnTo>
                  <a:lnTo>
                    <a:pt x="26" y="0"/>
                  </a:lnTo>
                  <a:lnTo>
                    <a:pt x="26" y="0"/>
                  </a:lnTo>
                  <a:lnTo>
                    <a:pt x="34" y="2"/>
                  </a:lnTo>
                  <a:lnTo>
                    <a:pt x="42" y="8"/>
                  </a:lnTo>
                  <a:lnTo>
                    <a:pt x="48" y="16"/>
                  </a:lnTo>
                  <a:lnTo>
                    <a:pt x="50" y="26"/>
                  </a:lnTo>
                  <a:lnTo>
                    <a:pt x="50" y="26"/>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5" name="Freeform 204"/>
            <p:cNvSpPr>
              <a:spLocks/>
            </p:cNvSpPr>
            <p:nvPr/>
          </p:nvSpPr>
          <p:spPr bwMode="auto">
            <a:xfrm>
              <a:off x="3677" y="3074"/>
              <a:ext cx="34" cy="34"/>
            </a:xfrm>
            <a:custGeom>
              <a:avLst/>
              <a:gdLst>
                <a:gd name="T0" fmla="*/ 34 w 34"/>
                <a:gd name="T1" fmla="*/ 16 h 34"/>
                <a:gd name="T2" fmla="*/ 34 w 34"/>
                <a:gd name="T3" fmla="*/ 16 h 34"/>
                <a:gd name="T4" fmla="*/ 32 w 34"/>
                <a:gd name="T5" fmla="*/ 24 h 34"/>
                <a:gd name="T6" fmla="*/ 28 w 34"/>
                <a:gd name="T7" fmla="*/ 28 h 34"/>
                <a:gd name="T8" fmla="*/ 24 w 34"/>
                <a:gd name="T9" fmla="*/ 32 h 34"/>
                <a:gd name="T10" fmla="*/ 16 w 34"/>
                <a:gd name="T11" fmla="*/ 34 h 34"/>
                <a:gd name="T12" fmla="*/ 16 w 34"/>
                <a:gd name="T13" fmla="*/ 34 h 34"/>
                <a:gd name="T14" fmla="*/ 10 w 34"/>
                <a:gd name="T15" fmla="*/ 32 h 34"/>
                <a:gd name="T16" fmla="*/ 6 w 34"/>
                <a:gd name="T17" fmla="*/ 28 h 34"/>
                <a:gd name="T18" fmla="*/ 2 w 34"/>
                <a:gd name="T19" fmla="*/ 24 h 34"/>
                <a:gd name="T20" fmla="*/ 0 w 34"/>
                <a:gd name="T21" fmla="*/ 16 h 34"/>
                <a:gd name="T22" fmla="*/ 0 w 34"/>
                <a:gd name="T23" fmla="*/ 16 h 34"/>
                <a:gd name="T24" fmla="*/ 2 w 34"/>
                <a:gd name="T25" fmla="*/ 10 h 34"/>
                <a:gd name="T26" fmla="*/ 6 w 34"/>
                <a:gd name="T27" fmla="*/ 4 h 34"/>
                <a:gd name="T28" fmla="*/ 10 w 34"/>
                <a:gd name="T29" fmla="*/ 2 h 34"/>
                <a:gd name="T30" fmla="*/ 16 w 34"/>
                <a:gd name="T31" fmla="*/ 0 h 34"/>
                <a:gd name="T32" fmla="*/ 16 w 34"/>
                <a:gd name="T33" fmla="*/ 0 h 34"/>
                <a:gd name="T34" fmla="*/ 24 w 34"/>
                <a:gd name="T35" fmla="*/ 2 h 34"/>
                <a:gd name="T36" fmla="*/ 28 w 34"/>
                <a:gd name="T37" fmla="*/ 4 h 34"/>
                <a:gd name="T38" fmla="*/ 32 w 34"/>
                <a:gd name="T39" fmla="*/ 10 h 34"/>
                <a:gd name="T40" fmla="*/ 34 w 34"/>
                <a:gd name="T41" fmla="*/ 16 h 34"/>
                <a:gd name="T42" fmla="*/ 34 w 34"/>
                <a:gd name="T43"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34" y="16"/>
                  </a:moveTo>
                  <a:lnTo>
                    <a:pt x="34" y="16"/>
                  </a:lnTo>
                  <a:lnTo>
                    <a:pt x="32" y="24"/>
                  </a:lnTo>
                  <a:lnTo>
                    <a:pt x="28" y="28"/>
                  </a:lnTo>
                  <a:lnTo>
                    <a:pt x="24" y="32"/>
                  </a:lnTo>
                  <a:lnTo>
                    <a:pt x="16" y="34"/>
                  </a:lnTo>
                  <a:lnTo>
                    <a:pt x="16" y="34"/>
                  </a:lnTo>
                  <a:lnTo>
                    <a:pt x="10" y="32"/>
                  </a:lnTo>
                  <a:lnTo>
                    <a:pt x="6" y="28"/>
                  </a:lnTo>
                  <a:lnTo>
                    <a:pt x="2" y="24"/>
                  </a:lnTo>
                  <a:lnTo>
                    <a:pt x="0" y="16"/>
                  </a:lnTo>
                  <a:lnTo>
                    <a:pt x="0" y="16"/>
                  </a:lnTo>
                  <a:lnTo>
                    <a:pt x="2" y="10"/>
                  </a:lnTo>
                  <a:lnTo>
                    <a:pt x="6" y="4"/>
                  </a:lnTo>
                  <a:lnTo>
                    <a:pt x="10" y="2"/>
                  </a:lnTo>
                  <a:lnTo>
                    <a:pt x="16" y="0"/>
                  </a:lnTo>
                  <a:lnTo>
                    <a:pt x="16" y="0"/>
                  </a:lnTo>
                  <a:lnTo>
                    <a:pt x="24" y="2"/>
                  </a:lnTo>
                  <a:lnTo>
                    <a:pt x="28" y="4"/>
                  </a:lnTo>
                  <a:lnTo>
                    <a:pt x="32" y="10"/>
                  </a:lnTo>
                  <a:lnTo>
                    <a:pt x="34" y="16"/>
                  </a:lnTo>
                  <a:lnTo>
                    <a:pt x="34" y="16"/>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6" name="Freeform 205"/>
            <p:cNvSpPr>
              <a:spLocks/>
            </p:cNvSpPr>
            <p:nvPr/>
          </p:nvSpPr>
          <p:spPr bwMode="auto">
            <a:xfrm>
              <a:off x="3717" y="3112"/>
              <a:ext cx="14" cy="14"/>
            </a:xfrm>
            <a:custGeom>
              <a:avLst/>
              <a:gdLst>
                <a:gd name="T0" fmla="*/ 14 w 14"/>
                <a:gd name="T1" fmla="*/ 8 h 14"/>
                <a:gd name="T2" fmla="*/ 14 w 14"/>
                <a:gd name="T3" fmla="*/ 8 h 14"/>
                <a:gd name="T4" fmla="*/ 12 w 14"/>
                <a:gd name="T5" fmla="*/ 12 h 14"/>
                <a:gd name="T6" fmla="*/ 8 w 14"/>
                <a:gd name="T7" fmla="*/ 14 h 14"/>
                <a:gd name="T8" fmla="*/ 8 w 14"/>
                <a:gd name="T9" fmla="*/ 14 h 14"/>
                <a:gd name="T10" fmla="*/ 2 w 14"/>
                <a:gd name="T11" fmla="*/ 12 h 14"/>
                <a:gd name="T12" fmla="*/ 0 w 14"/>
                <a:gd name="T13" fmla="*/ 8 h 14"/>
                <a:gd name="T14" fmla="*/ 0 w 14"/>
                <a:gd name="T15" fmla="*/ 8 h 14"/>
                <a:gd name="T16" fmla="*/ 2 w 14"/>
                <a:gd name="T17" fmla="*/ 2 h 14"/>
                <a:gd name="T18" fmla="*/ 8 w 14"/>
                <a:gd name="T19" fmla="*/ 0 h 14"/>
                <a:gd name="T20" fmla="*/ 8 w 14"/>
                <a:gd name="T21" fmla="*/ 0 h 14"/>
                <a:gd name="T22" fmla="*/ 12 w 14"/>
                <a:gd name="T23" fmla="*/ 2 h 14"/>
                <a:gd name="T24" fmla="*/ 14 w 14"/>
                <a:gd name="T25" fmla="*/ 8 h 14"/>
                <a:gd name="T26" fmla="*/ 14 w 14"/>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14" y="8"/>
                  </a:moveTo>
                  <a:lnTo>
                    <a:pt x="14" y="8"/>
                  </a:lnTo>
                  <a:lnTo>
                    <a:pt x="12" y="12"/>
                  </a:lnTo>
                  <a:lnTo>
                    <a:pt x="8" y="14"/>
                  </a:lnTo>
                  <a:lnTo>
                    <a:pt x="8" y="14"/>
                  </a:lnTo>
                  <a:lnTo>
                    <a:pt x="2" y="12"/>
                  </a:lnTo>
                  <a:lnTo>
                    <a:pt x="0" y="8"/>
                  </a:lnTo>
                  <a:lnTo>
                    <a:pt x="0" y="8"/>
                  </a:lnTo>
                  <a:lnTo>
                    <a:pt x="2" y="2"/>
                  </a:lnTo>
                  <a:lnTo>
                    <a:pt x="8" y="0"/>
                  </a:lnTo>
                  <a:lnTo>
                    <a:pt x="8" y="0"/>
                  </a:lnTo>
                  <a:lnTo>
                    <a:pt x="12" y="2"/>
                  </a:lnTo>
                  <a:lnTo>
                    <a:pt x="14" y="8"/>
                  </a:lnTo>
                  <a:lnTo>
                    <a:pt x="14" y="8"/>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7" name="Freeform 206"/>
            <p:cNvSpPr>
              <a:spLocks/>
            </p:cNvSpPr>
            <p:nvPr/>
          </p:nvSpPr>
          <p:spPr bwMode="auto">
            <a:xfrm>
              <a:off x="3597" y="3144"/>
              <a:ext cx="50" cy="50"/>
            </a:xfrm>
            <a:custGeom>
              <a:avLst/>
              <a:gdLst>
                <a:gd name="T0" fmla="*/ 42 w 50"/>
                <a:gd name="T1" fmla="*/ 6 h 50"/>
                <a:gd name="T2" fmla="*/ 42 w 50"/>
                <a:gd name="T3" fmla="*/ 6 h 50"/>
                <a:gd name="T4" fmla="*/ 48 w 50"/>
                <a:gd name="T5" fmla="*/ 14 h 50"/>
                <a:gd name="T6" fmla="*/ 50 w 50"/>
                <a:gd name="T7" fmla="*/ 24 h 50"/>
                <a:gd name="T8" fmla="*/ 48 w 50"/>
                <a:gd name="T9" fmla="*/ 34 h 50"/>
                <a:gd name="T10" fmla="*/ 44 w 50"/>
                <a:gd name="T11" fmla="*/ 42 h 50"/>
                <a:gd name="T12" fmla="*/ 44 w 50"/>
                <a:gd name="T13" fmla="*/ 42 h 50"/>
                <a:gd name="T14" fmla="*/ 36 w 50"/>
                <a:gd name="T15" fmla="*/ 48 h 50"/>
                <a:gd name="T16" fmla="*/ 26 w 50"/>
                <a:gd name="T17" fmla="*/ 50 h 50"/>
                <a:gd name="T18" fmla="*/ 16 w 50"/>
                <a:gd name="T19" fmla="*/ 48 h 50"/>
                <a:gd name="T20" fmla="*/ 8 w 50"/>
                <a:gd name="T21" fmla="*/ 44 h 50"/>
                <a:gd name="T22" fmla="*/ 8 w 50"/>
                <a:gd name="T23" fmla="*/ 44 h 50"/>
                <a:gd name="T24" fmla="*/ 2 w 50"/>
                <a:gd name="T25" fmla="*/ 36 h 50"/>
                <a:gd name="T26" fmla="*/ 0 w 50"/>
                <a:gd name="T27" fmla="*/ 26 h 50"/>
                <a:gd name="T28" fmla="*/ 2 w 50"/>
                <a:gd name="T29" fmla="*/ 16 h 50"/>
                <a:gd name="T30" fmla="*/ 6 w 50"/>
                <a:gd name="T31" fmla="*/ 8 h 50"/>
                <a:gd name="T32" fmla="*/ 6 w 50"/>
                <a:gd name="T33" fmla="*/ 8 h 50"/>
                <a:gd name="T34" fmla="*/ 14 w 50"/>
                <a:gd name="T35" fmla="*/ 2 h 50"/>
                <a:gd name="T36" fmla="*/ 24 w 50"/>
                <a:gd name="T37" fmla="*/ 0 h 50"/>
                <a:gd name="T38" fmla="*/ 34 w 50"/>
                <a:gd name="T39" fmla="*/ 2 h 50"/>
                <a:gd name="T40" fmla="*/ 42 w 50"/>
                <a:gd name="T41" fmla="*/ 6 h 50"/>
                <a:gd name="T42" fmla="*/ 42 w 50"/>
                <a:gd name="T4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42" y="6"/>
                  </a:moveTo>
                  <a:lnTo>
                    <a:pt x="42" y="6"/>
                  </a:lnTo>
                  <a:lnTo>
                    <a:pt x="48" y="14"/>
                  </a:lnTo>
                  <a:lnTo>
                    <a:pt x="50" y="24"/>
                  </a:lnTo>
                  <a:lnTo>
                    <a:pt x="48" y="34"/>
                  </a:lnTo>
                  <a:lnTo>
                    <a:pt x="44" y="42"/>
                  </a:lnTo>
                  <a:lnTo>
                    <a:pt x="44" y="42"/>
                  </a:lnTo>
                  <a:lnTo>
                    <a:pt x="36" y="48"/>
                  </a:lnTo>
                  <a:lnTo>
                    <a:pt x="26" y="50"/>
                  </a:lnTo>
                  <a:lnTo>
                    <a:pt x="16" y="48"/>
                  </a:lnTo>
                  <a:lnTo>
                    <a:pt x="8" y="44"/>
                  </a:lnTo>
                  <a:lnTo>
                    <a:pt x="8" y="44"/>
                  </a:lnTo>
                  <a:lnTo>
                    <a:pt x="2" y="36"/>
                  </a:lnTo>
                  <a:lnTo>
                    <a:pt x="0" y="26"/>
                  </a:lnTo>
                  <a:lnTo>
                    <a:pt x="2" y="16"/>
                  </a:lnTo>
                  <a:lnTo>
                    <a:pt x="6" y="8"/>
                  </a:lnTo>
                  <a:lnTo>
                    <a:pt x="6" y="8"/>
                  </a:lnTo>
                  <a:lnTo>
                    <a:pt x="14" y="2"/>
                  </a:lnTo>
                  <a:lnTo>
                    <a:pt x="24" y="0"/>
                  </a:lnTo>
                  <a:lnTo>
                    <a:pt x="34" y="2"/>
                  </a:lnTo>
                  <a:lnTo>
                    <a:pt x="42" y="6"/>
                  </a:lnTo>
                  <a:lnTo>
                    <a:pt x="42" y="6"/>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8" name="Freeform 207"/>
            <p:cNvSpPr>
              <a:spLocks/>
            </p:cNvSpPr>
            <p:nvPr/>
          </p:nvSpPr>
          <p:spPr bwMode="auto">
            <a:xfrm>
              <a:off x="3661" y="3148"/>
              <a:ext cx="34" cy="32"/>
            </a:xfrm>
            <a:custGeom>
              <a:avLst/>
              <a:gdLst>
                <a:gd name="T0" fmla="*/ 28 w 34"/>
                <a:gd name="T1" fmla="*/ 4 h 32"/>
                <a:gd name="T2" fmla="*/ 28 w 34"/>
                <a:gd name="T3" fmla="*/ 4 h 32"/>
                <a:gd name="T4" fmla="*/ 32 w 34"/>
                <a:gd name="T5" fmla="*/ 10 h 32"/>
                <a:gd name="T6" fmla="*/ 34 w 34"/>
                <a:gd name="T7" fmla="*/ 16 h 32"/>
                <a:gd name="T8" fmla="*/ 32 w 34"/>
                <a:gd name="T9" fmla="*/ 22 h 32"/>
                <a:gd name="T10" fmla="*/ 28 w 34"/>
                <a:gd name="T11" fmla="*/ 28 h 32"/>
                <a:gd name="T12" fmla="*/ 28 w 34"/>
                <a:gd name="T13" fmla="*/ 28 h 32"/>
                <a:gd name="T14" fmla="*/ 24 w 34"/>
                <a:gd name="T15" fmla="*/ 32 h 32"/>
                <a:gd name="T16" fmla="*/ 18 w 34"/>
                <a:gd name="T17" fmla="*/ 32 h 32"/>
                <a:gd name="T18" fmla="*/ 10 w 34"/>
                <a:gd name="T19" fmla="*/ 32 h 32"/>
                <a:gd name="T20" fmla="*/ 6 w 34"/>
                <a:gd name="T21" fmla="*/ 28 h 32"/>
                <a:gd name="T22" fmla="*/ 6 w 34"/>
                <a:gd name="T23" fmla="*/ 28 h 32"/>
                <a:gd name="T24" fmla="*/ 2 w 34"/>
                <a:gd name="T25" fmla="*/ 22 h 32"/>
                <a:gd name="T26" fmla="*/ 0 w 34"/>
                <a:gd name="T27" fmla="*/ 16 h 32"/>
                <a:gd name="T28" fmla="*/ 0 w 34"/>
                <a:gd name="T29" fmla="*/ 10 h 32"/>
                <a:gd name="T30" fmla="*/ 4 w 34"/>
                <a:gd name="T31" fmla="*/ 4 h 32"/>
                <a:gd name="T32" fmla="*/ 4 w 34"/>
                <a:gd name="T33" fmla="*/ 4 h 32"/>
                <a:gd name="T34" fmla="*/ 10 w 34"/>
                <a:gd name="T35" fmla="*/ 0 h 32"/>
                <a:gd name="T36" fmla="*/ 16 w 34"/>
                <a:gd name="T37" fmla="*/ 0 h 32"/>
                <a:gd name="T38" fmla="*/ 22 w 34"/>
                <a:gd name="T39" fmla="*/ 0 h 32"/>
                <a:gd name="T40" fmla="*/ 28 w 34"/>
                <a:gd name="T41" fmla="*/ 4 h 32"/>
                <a:gd name="T42" fmla="*/ 28 w 34"/>
                <a:gd name="T4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2">
                  <a:moveTo>
                    <a:pt x="28" y="4"/>
                  </a:moveTo>
                  <a:lnTo>
                    <a:pt x="28" y="4"/>
                  </a:lnTo>
                  <a:lnTo>
                    <a:pt x="32" y="10"/>
                  </a:lnTo>
                  <a:lnTo>
                    <a:pt x="34" y="16"/>
                  </a:lnTo>
                  <a:lnTo>
                    <a:pt x="32" y="22"/>
                  </a:lnTo>
                  <a:lnTo>
                    <a:pt x="28" y="28"/>
                  </a:lnTo>
                  <a:lnTo>
                    <a:pt x="28" y="28"/>
                  </a:lnTo>
                  <a:lnTo>
                    <a:pt x="24" y="32"/>
                  </a:lnTo>
                  <a:lnTo>
                    <a:pt x="18" y="32"/>
                  </a:lnTo>
                  <a:lnTo>
                    <a:pt x="10" y="32"/>
                  </a:lnTo>
                  <a:lnTo>
                    <a:pt x="6" y="28"/>
                  </a:lnTo>
                  <a:lnTo>
                    <a:pt x="6" y="28"/>
                  </a:lnTo>
                  <a:lnTo>
                    <a:pt x="2" y="22"/>
                  </a:lnTo>
                  <a:lnTo>
                    <a:pt x="0" y="16"/>
                  </a:lnTo>
                  <a:lnTo>
                    <a:pt x="0" y="10"/>
                  </a:lnTo>
                  <a:lnTo>
                    <a:pt x="4" y="4"/>
                  </a:lnTo>
                  <a:lnTo>
                    <a:pt x="4" y="4"/>
                  </a:lnTo>
                  <a:lnTo>
                    <a:pt x="10" y="0"/>
                  </a:lnTo>
                  <a:lnTo>
                    <a:pt x="16" y="0"/>
                  </a:lnTo>
                  <a:lnTo>
                    <a:pt x="22" y="0"/>
                  </a:lnTo>
                  <a:lnTo>
                    <a:pt x="28" y="4"/>
                  </a:lnTo>
                  <a:lnTo>
                    <a:pt x="28" y="4"/>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9" name="Freeform 208"/>
            <p:cNvSpPr>
              <a:spLocks/>
            </p:cNvSpPr>
            <p:nvPr/>
          </p:nvSpPr>
          <p:spPr bwMode="auto">
            <a:xfrm>
              <a:off x="3713" y="3154"/>
              <a:ext cx="14" cy="14"/>
            </a:xfrm>
            <a:custGeom>
              <a:avLst/>
              <a:gdLst>
                <a:gd name="T0" fmla="*/ 12 w 14"/>
                <a:gd name="T1" fmla="*/ 2 h 14"/>
                <a:gd name="T2" fmla="*/ 12 w 14"/>
                <a:gd name="T3" fmla="*/ 2 h 14"/>
                <a:gd name="T4" fmla="*/ 14 w 14"/>
                <a:gd name="T5" fmla="*/ 6 h 14"/>
                <a:gd name="T6" fmla="*/ 12 w 14"/>
                <a:gd name="T7" fmla="*/ 12 h 14"/>
                <a:gd name="T8" fmla="*/ 12 w 14"/>
                <a:gd name="T9" fmla="*/ 12 h 14"/>
                <a:gd name="T10" fmla="*/ 6 w 14"/>
                <a:gd name="T11" fmla="*/ 14 h 14"/>
                <a:gd name="T12" fmla="*/ 2 w 14"/>
                <a:gd name="T13" fmla="*/ 12 h 14"/>
                <a:gd name="T14" fmla="*/ 2 w 14"/>
                <a:gd name="T15" fmla="*/ 12 h 14"/>
                <a:gd name="T16" fmla="*/ 0 w 14"/>
                <a:gd name="T17" fmla="*/ 8 h 14"/>
                <a:gd name="T18" fmla="*/ 2 w 14"/>
                <a:gd name="T19" fmla="*/ 2 h 14"/>
                <a:gd name="T20" fmla="*/ 2 w 14"/>
                <a:gd name="T21" fmla="*/ 2 h 14"/>
                <a:gd name="T22" fmla="*/ 6 w 14"/>
                <a:gd name="T23" fmla="*/ 0 h 14"/>
                <a:gd name="T24" fmla="*/ 12 w 14"/>
                <a:gd name="T25" fmla="*/ 2 h 14"/>
                <a:gd name="T26" fmla="*/ 12 w 14"/>
                <a:gd name="T2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12" y="2"/>
                  </a:moveTo>
                  <a:lnTo>
                    <a:pt x="12" y="2"/>
                  </a:lnTo>
                  <a:lnTo>
                    <a:pt x="14" y="6"/>
                  </a:lnTo>
                  <a:lnTo>
                    <a:pt x="12" y="12"/>
                  </a:lnTo>
                  <a:lnTo>
                    <a:pt x="12" y="12"/>
                  </a:lnTo>
                  <a:lnTo>
                    <a:pt x="6" y="14"/>
                  </a:lnTo>
                  <a:lnTo>
                    <a:pt x="2" y="12"/>
                  </a:lnTo>
                  <a:lnTo>
                    <a:pt x="2" y="12"/>
                  </a:lnTo>
                  <a:lnTo>
                    <a:pt x="0" y="8"/>
                  </a:lnTo>
                  <a:lnTo>
                    <a:pt x="2" y="2"/>
                  </a:lnTo>
                  <a:lnTo>
                    <a:pt x="2" y="2"/>
                  </a:lnTo>
                  <a:lnTo>
                    <a:pt x="6" y="0"/>
                  </a:lnTo>
                  <a:lnTo>
                    <a:pt x="12" y="2"/>
                  </a:lnTo>
                  <a:lnTo>
                    <a:pt x="12" y="2"/>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0" name="Freeform 209"/>
            <p:cNvSpPr>
              <a:spLocks/>
            </p:cNvSpPr>
            <p:nvPr/>
          </p:nvSpPr>
          <p:spPr bwMode="auto">
            <a:xfrm>
              <a:off x="4123" y="3028"/>
              <a:ext cx="50" cy="50"/>
            </a:xfrm>
            <a:custGeom>
              <a:avLst/>
              <a:gdLst>
                <a:gd name="T0" fmla="*/ 0 w 50"/>
                <a:gd name="T1" fmla="*/ 26 h 50"/>
                <a:gd name="T2" fmla="*/ 0 w 50"/>
                <a:gd name="T3" fmla="*/ 26 h 50"/>
                <a:gd name="T4" fmla="*/ 2 w 50"/>
                <a:gd name="T5" fmla="*/ 36 h 50"/>
                <a:gd name="T6" fmla="*/ 8 w 50"/>
                <a:gd name="T7" fmla="*/ 44 h 50"/>
                <a:gd name="T8" fmla="*/ 14 w 50"/>
                <a:gd name="T9" fmla="*/ 48 h 50"/>
                <a:gd name="T10" fmla="*/ 24 w 50"/>
                <a:gd name="T11" fmla="*/ 50 h 50"/>
                <a:gd name="T12" fmla="*/ 24 w 50"/>
                <a:gd name="T13" fmla="*/ 50 h 50"/>
                <a:gd name="T14" fmla="*/ 34 w 50"/>
                <a:gd name="T15" fmla="*/ 48 h 50"/>
                <a:gd name="T16" fmla="*/ 42 w 50"/>
                <a:gd name="T17" fmla="*/ 44 h 50"/>
                <a:gd name="T18" fmla="*/ 48 w 50"/>
                <a:gd name="T19" fmla="*/ 36 h 50"/>
                <a:gd name="T20" fmla="*/ 50 w 50"/>
                <a:gd name="T21" fmla="*/ 26 h 50"/>
                <a:gd name="T22" fmla="*/ 50 w 50"/>
                <a:gd name="T23" fmla="*/ 26 h 50"/>
                <a:gd name="T24" fmla="*/ 48 w 50"/>
                <a:gd name="T25" fmla="*/ 16 h 50"/>
                <a:gd name="T26" fmla="*/ 42 w 50"/>
                <a:gd name="T27" fmla="*/ 8 h 50"/>
                <a:gd name="T28" fmla="*/ 34 w 50"/>
                <a:gd name="T29" fmla="*/ 2 h 50"/>
                <a:gd name="T30" fmla="*/ 24 w 50"/>
                <a:gd name="T31" fmla="*/ 0 h 50"/>
                <a:gd name="T32" fmla="*/ 24 w 50"/>
                <a:gd name="T33" fmla="*/ 0 h 50"/>
                <a:gd name="T34" fmla="*/ 14 w 50"/>
                <a:gd name="T35" fmla="*/ 2 h 50"/>
                <a:gd name="T36" fmla="*/ 8 w 50"/>
                <a:gd name="T37" fmla="*/ 8 h 50"/>
                <a:gd name="T38" fmla="*/ 2 w 50"/>
                <a:gd name="T39" fmla="*/ 16 h 50"/>
                <a:gd name="T40" fmla="*/ 0 w 50"/>
                <a:gd name="T41" fmla="*/ 26 h 50"/>
                <a:gd name="T42" fmla="*/ 0 w 50"/>
                <a:gd name="T43"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0" y="26"/>
                  </a:moveTo>
                  <a:lnTo>
                    <a:pt x="0" y="26"/>
                  </a:lnTo>
                  <a:lnTo>
                    <a:pt x="2" y="36"/>
                  </a:lnTo>
                  <a:lnTo>
                    <a:pt x="8" y="44"/>
                  </a:lnTo>
                  <a:lnTo>
                    <a:pt x="14" y="48"/>
                  </a:lnTo>
                  <a:lnTo>
                    <a:pt x="24" y="50"/>
                  </a:lnTo>
                  <a:lnTo>
                    <a:pt x="24" y="50"/>
                  </a:lnTo>
                  <a:lnTo>
                    <a:pt x="34" y="48"/>
                  </a:lnTo>
                  <a:lnTo>
                    <a:pt x="42" y="44"/>
                  </a:lnTo>
                  <a:lnTo>
                    <a:pt x="48" y="36"/>
                  </a:lnTo>
                  <a:lnTo>
                    <a:pt x="50" y="26"/>
                  </a:lnTo>
                  <a:lnTo>
                    <a:pt x="50" y="26"/>
                  </a:lnTo>
                  <a:lnTo>
                    <a:pt x="48" y="16"/>
                  </a:lnTo>
                  <a:lnTo>
                    <a:pt x="42" y="8"/>
                  </a:lnTo>
                  <a:lnTo>
                    <a:pt x="34" y="2"/>
                  </a:lnTo>
                  <a:lnTo>
                    <a:pt x="24" y="0"/>
                  </a:lnTo>
                  <a:lnTo>
                    <a:pt x="24" y="0"/>
                  </a:lnTo>
                  <a:lnTo>
                    <a:pt x="14" y="2"/>
                  </a:lnTo>
                  <a:lnTo>
                    <a:pt x="8" y="8"/>
                  </a:lnTo>
                  <a:lnTo>
                    <a:pt x="2" y="16"/>
                  </a:lnTo>
                  <a:lnTo>
                    <a:pt x="0" y="26"/>
                  </a:lnTo>
                  <a:lnTo>
                    <a:pt x="0" y="26"/>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1" name="Freeform 210"/>
            <p:cNvSpPr>
              <a:spLocks/>
            </p:cNvSpPr>
            <p:nvPr/>
          </p:nvSpPr>
          <p:spPr bwMode="auto">
            <a:xfrm>
              <a:off x="4089" y="3074"/>
              <a:ext cx="34" cy="34"/>
            </a:xfrm>
            <a:custGeom>
              <a:avLst/>
              <a:gdLst>
                <a:gd name="T0" fmla="*/ 0 w 34"/>
                <a:gd name="T1" fmla="*/ 16 h 34"/>
                <a:gd name="T2" fmla="*/ 0 w 34"/>
                <a:gd name="T3" fmla="*/ 16 h 34"/>
                <a:gd name="T4" fmla="*/ 2 w 34"/>
                <a:gd name="T5" fmla="*/ 24 h 34"/>
                <a:gd name="T6" fmla="*/ 6 w 34"/>
                <a:gd name="T7" fmla="*/ 28 h 34"/>
                <a:gd name="T8" fmla="*/ 10 w 34"/>
                <a:gd name="T9" fmla="*/ 32 h 34"/>
                <a:gd name="T10" fmla="*/ 18 w 34"/>
                <a:gd name="T11" fmla="*/ 34 h 34"/>
                <a:gd name="T12" fmla="*/ 18 w 34"/>
                <a:gd name="T13" fmla="*/ 34 h 34"/>
                <a:gd name="T14" fmla="*/ 24 w 34"/>
                <a:gd name="T15" fmla="*/ 32 h 34"/>
                <a:gd name="T16" fmla="*/ 28 w 34"/>
                <a:gd name="T17" fmla="*/ 28 h 34"/>
                <a:gd name="T18" fmla="*/ 32 w 34"/>
                <a:gd name="T19" fmla="*/ 24 h 34"/>
                <a:gd name="T20" fmla="*/ 34 w 34"/>
                <a:gd name="T21" fmla="*/ 16 h 34"/>
                <a:gd name="T22" fmla="*/ 34 w 34"/>
                <a:gd name="T23" fmla="*/ 16 h 34"/>
                <a:gd name="T24" fmla="*/ 32 w 34"/>
                <a:gd name="T25" fmla="*/ 10 h 34"/>
                <a:gd name="T26" fmla="*/ 28 w 34"/>
                <a:gd name="T27" fmla="*/ 4 h 34"/>
                <a:gd name="T28" fmla="*/ 24 w 34"/>
                <a:gd name="T29" fmla="*/ 2 h 34"/>
                <a:gd name="T30" fmla="*/ 18 w 34"/>
                <a:gd name="T31" fmla="*/ 0 h 34"/>
                <a:gd name="T32" fmla="*/ 18 w 34"/>
                <a:gd name="T33" fmla="*/ 0 h 34"/>
                <a:gd name="T34" fmla="*/ 10 w 34"/>
                <a:gd name="T35" fmla="*/ 2 h 34"/>
                <a:gd name="T36" fmla="*/ 6 w 34"/>
                <a:gd name="T37" fmla="*/ 4 h 34"/>
                <a:gd name="T38" fmla="*/ 2 w 34"/>
                <a:gd name="T39" fmla="*/ 10 h 34"/>
                <a:gd name="T40" fmla="*/ 0 w 34"/>
                <a:gd name="T41" fmla="*/ 16 h 34"/>
                <a:gd name="T42" fmla="*/ 0 w 34"/>
                <a:gd name="T43" fmla="*/ 1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4">
                  <a:moveTo>
                    <a:pt x="0" y="16"/>
                  </a:moveTo>
                  <a:lnTo>
                    <a:pt x="0" y="16"/>
                  </a:lnTo>
                  <a:lnTo>
                    <a:pt x="2" y="24"/>
                  </a:lnTo>
                  <a:lnTo>
                    <a:pt x="6" y="28"/>
                  </a:lnTo>
                  <a:lnTo>
                    <a:pt x="10" y="32"/>
                  </a:lnTo>
                  <a:lnTo>
                    <a:pt x="18" y="34"/>
                  </a:lnTo>
                  <a:lnTo>
                    <a:pt x="18" y="34"/>
                  </a:lnTo>
                  <a:lnTo>
                    <a:pt x="24" y="32"/>
                  </a:lnTo>
                  <a:lnTo>
                    <a:pt x="28" y="28"/>
                  </a:lnTo>
                  <a:lnTo>
                    <a:pt x="32" y="24"/>
                  </a:lnTo>
                  <a:lnTo>
                    <a:pt x="34" y="16"/>
                  </a:lnTo>
                  <a:lnTo>
                    <a:pt x="34" y="16"/>
                  </a:lnTo>
                  <a:lnTo>
                    <a:pt x="32" y="10"/>
                  </a:lnTo>
                  <a:lnTo>
                    <a:pt x="28" y="4"/>
                  </a:lnTo>
                  <a:lnTo>
                    <a:pt x="24" y="2"/>
                  </a:lnTo>
                  <a:lnTo>
                    <a:pt x="18" y="0"/>
                  </a:lnTo>
                  <a:lnTo>
                    <a:pt x="18" y="0"/>
                  </a:lnTo>
                  <a:lnTo>
                    <a:pt x="10" y="2"/>
                  </a:lnTo>
                  <a:lnTo>
                    <a:pt x="6" y="4"/>
                  </a:lnTo>
                  <a:lnTo>
                    <a:pt x="2" y="10"/>
                  </a:lnTo>
                  <a:lnTo>
                    <a:pt x="0" y="16"/>
                  </a:lnTo>
                  <a:lnTo>
                    <a:pt x="0" y="16"/>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2" name="Freeform 211"/>
            <p:cNvSpPr>
              <a:spLocks/>
            </p:cNvSpPr>
            <p:nvPr/>
          </p:nvSpPr>
          <p:spPr bwMode="auto">
            <a:xfrm>
              <a:off x="4069" y="3112"/>
              <a:ext cx="14" cy="14"/>
            </a:xfrm>
            <a:custGeom>
              <a:avLst/>
              <a:gdLst>
                <a:gd name="T0" fmla="*/ 0 w 14"/>
                <a:gd name="T1" fmla="*/ 8 h 14"/>
                <a:gd name="T2" fmla="*/ 0 w 14"/>
                <a:gd name="T3" fmla="*/ 8 h 14"/>
                <a:gd name="T4" fmla="*/ 2 w 14"/>
                <a:gd name="T5" fmla="*/ 12 h 14"/>
                <a:gd name="T6" fmla="*/ 6 w 14"/>
                <a:gd name="T7" fmla="*/ 14 h 14"/>
                <a:gd name="T8" fmla="*/ 6 w 14"/>
                <a:gd name="T9" fmla="*/ 14 h 14"/>
                <a:gd name="T10" fmla="*/ 12 w 14"/>
                <a:gd name="T11" fmla="*/ 12 h 14"/>
                <a:gd name="T12" fmla="*/ 14 w 14"/>
                <a:gd name="T13" fmla="*/ 8 h 14"/>
                <a:gd name="T14" fmla="*/ 14 w 14"/>
                <a:gd name="T15" fmla="*/ 8 h 14"/>
                <a:gd name="T16" fmla="*/ 12 w 14"/>
                <a:gd name="T17" fmla="*/ 2 h 14"/>
                <a:gd name="T18" fmla="*/ 6 w 14"/>
                <a:gd name="T19" fmla="*/ 0 h 14"/>
                <a:gd name="T20" fmla="*/ 6 w 14"/>
                <a:gd name="T21" fmla="*/ 0 h 14"/>
                <a:gd name="T22" fmla="*/ 2 w 14"/>
                <a:gd name="T23" fmla="*/ 2 h 14"/>
                <a:gd name="T24" fmla="*/ 0 w 14"/>
                <a:gd name="T25" fmla="*/ 8 h 14"/>
                <a:gd name="T26" fmla="*/ 0 w 14"/>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0" y="8"/>
                  </a:moveTo>
                  <a:lnTo>
                    <a:pt x="0" y="8"/>
                  </a:lnTo>
                  <a:lnTo>
                    <a:pt x="2" y="12"/>
                  </a:lnTo>
                  <a:lnTo>
                    <a:pt x="6" y="14"/>
                  </a:lnTo>
                  <a:lnTo>
                    <a:pt x="6" y="14"/>
                  </a:lnTo>
                  <a:lnTo>
                    <a:pt x="12" y="12"/>
                  </a:lnTo>
                  <a:lnTo>
                    <a:pt x="14" y="8"/>
                  </a:lnTo>
                  <a:lnTo>
                    <a:pt x="14" y="8"/>
                  </a:lnTo>
                  <a:lnTo>
                    <a:pt x="12" y="2"/>
                  </a:lnTo>
                  <a:lnTo>
                    <a:pt x="6" y="0"/>
                  </a:lnTo>
                  <a:lnTo>
                    <a:pt x="6" y="0"/>
                  </a:lnTo>
                  <a:lnTo>
                    <a:pt x="2" y="2"/>
                  </a:lnTo>
                  <a:lnTo>
                    <a:pt x="0" y="8"/>
                  </a:lnTo>
                  <a:lnTo>
                    <a:pt x="0" y="8"/>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3" name="Freeform 212"/>
            <p:cNvSpPr>
              <a:spLocks/>
            </p:cNvSpPr>
            <p:nvPr/>
          </p:nvSpPr>
          <p:spPr bwMode="auto">
            <a:xfrm>
              <a:off x="4153" y="3144"/>
              <a:ext cx="50" cy="50"/>
            </a:xfrm>
            <a:custGeom>
              <a:avLst/>
              <a:gdLst>
                <a:gd name="T0" fmla="*/ 8 w 50"/>
                <a:gd name="T1" fmla="*/ 6 h 50"/>
                <a:gd name="T2" fmla="*/ 8 w 50"/>
                <a:gd name="T3" fmla="*/ 6 h 50"/>
                <a:gd name="T4" fmla="*/ 2 w 50"/>
                <a:gd name="T5" fmla="*/ 14 h 50"/>
                <a:gd name="T6" fmla="*/ 0 w 50"/>
                <a:gd name="T7" fmla="*/ 24 h 50"/>
                <a:gd name="T8" fmla="*/ 2 w 50"/>
                <a:gd name="T9" fmla="*/ 34 h 50"/>
                <a:gd name="T10" fmla="*/ 6 w 50"/>
                <a:gd name="T11" fmla="*/ 42 h 50"/>
                <a:gd name="T12" fmla="*/ 6 w 50"/>
                <a:gd name="T13" fmla="*/ 42 h 50"/>
                <a:gd name="T14" fmla="*/ 14 w 50"/>
                <a:gd name="T15" fmla="*/ 48 h 50"/>
                <a:gd name="T16" fmla="*/ 24 w 50"/>
                <a:gd name="T17" fmla="*/ 50 h 50"/>
                <a:gd name="T18" fmla="*/ 34 w 50"/>
                <a:gd name="T19" fmla="*/ 48 h 50"/>
                <a:gd name="T20" fmla="*/ 42 w 50"/>
                <a:gd name="T21" fmla="*/ 44 h 50"/>
                <a:gd name="T22" fmla="*/ 42 w 50"/>
                <a:gd name="T23" fmla="*/ 44 h 50"/>
                <a:gd name="T24" fmla="*/ 48 w 50"/>
                <a:gd name="T25" fmla="*/ 36 h 50"/>
                <a:gd name="T26" fmla="*/ 50 w 50"/>
                <a:gd name="T27" fmla="*/ 26 h 50"/>
                <a:gd name="T28" fmla="*/ 48 w 50"/>
                <a:gd name="T29" fmla="*/ 16 h 50"/>
                <a:gd name="T30" fmla="*/ 44 w 50"/>
                <a:gd name="T31" fmla="*/ 8 h 50"/>
                <a:gd name="T32" fmla="*/ 44 w 50"/>
                <a:gd name="T33" fmla="*/ 8 h 50"/>
                <a:gd name="T34" fmla="*/ 34 w 50"/>
                <a:gd name="T35" fmla="*/ 2 h 50"/>
                <a:gd name="T36" fmla="*/ 26 w 50"/>
                <a:gd name="T37" fmla="*/ 0 h 50"/>
                <a:gd name="T38" fmla="*/ 16 w 50"/>
                <a:gd name="T39" fmla="*/ 2 h 50"/>
                <a:gd name="T40" fmla="*/ 8 w 50"/>
                <a:gd name="T41" fmla="*/ 6 h 50"/>
                <a:gd name="T42" fmla="*/ 8 w 50"/>
                <a:gd name="T4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0">
                  <a:moveTo>
                    <a:pt x="8" y="6"/>
                  </a:moveTo>
                  <a:lnTo>
                    <a:pt x="8" y="6"/>
                  </a:lnTo>
                  <a:lnTo>
                    <a:pt x="2" y="14"/>
                  </a:lnTo>
                  <a:lnTo>
                    <a:pt x="0" y="24"/>
                  </a:lnTo>
                  <a:lnTo>
                    <a:pt x="2" y="34"/>
                  </a:lnTo>
                  <a:lnTo>
                    <a:pt x="6" y="42"/>
                  </a:lnTo>
                  <a:lnTo>
                    <a:pt x="6" y="42"/>
                  </a:lnTo>
                  <a:lnTo>
                    <a:pt x="14" y="48"/>
                  </a:lnTo>
                  <a:lnTo>
                    <a:pt x="24" y="50"/>
                  </a:lnTo>
                  <a:lnTo>
                    <a:pt x="34" y="48"/>
                  </a:lnTo>
                  <a:lnTo>
                    <a:pt x="42" y="44"/>
                  </a:lnTo>
                  <a:lnTo>
                    <a:pt x="42" y="44"/>
                  </a:lnTo>
                  <a:lnTo>
                    <a:pt x="48" y="36"/>
                  </a:lnTo>
                  <a:lnTo>
                    <a:pt x="50" y="26"/>
                  </a:lnTo>
                  <a:lnTo>
                    <a:pt x="48" y="16"/>
                  </a:lnTo>
                  <a:lnTo>
                    <a:pt x="44" y="8"/>
                  </a:lnTo>
                  <a:lnTo>
                    <a:pt x="44" y="8"/>
                  </a:lnTo>
                  <a:lnTo>
                    <a:pt x="34" y="2"/>
                  </a:lnTo>
                  <a:lnTo>
                    <a:pt x="26" y="0"/>
                  </a:lnTo>
                  <a:lnTo>
                    <a:pt x="16" y="2"/>
                  </a:lnTo>
                  <a:lnTo>
                    <a:pt x="8" y="6"/>
                  </a:lnTo>
                  <a:lnTo>
                    <a:pt x="8" y="6"/>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4" name="Freeform 213"/>
            <p:cNvSpPr>
              <a:spLocks/>
            </p:cNvSpPr>
            <p:nvPr/>
          </p:nvSpPr>
          <p:spPr bwMode="auto">
            <a:xfrm>
              <a:off x="4105" y="3148"/>
              <a:ext cx="34" cy="32"/>
            </a:xfrm>
            <a:custGeom>
              <a:avLst/>
              <a:gdLst>
                <a:gd name="T0" fmla="*/ 6 w 34"/>
                <a:gd name="T1" fmla="*/ 4 h 32"/>
                <a:gd name="T2" fmla="*/ 6 w 34"/>
                <a:gd name="T3" fmla="*/ 4 h 32"/>
                <a:gd name="T4" fmla="*/ 2 w 34"/>
                <a:gd name="T5" fmla="*/ 10 h 32"/>
                <a:gd name="T6" fmla="*/ 0 w 34"/>
                <a:gd name="T7" fmla="*/ 16 h 32"/>
                <a:gd name="T8" fmla="*/ 2 w 34"/>
                <a:gd name="T9" fmla="*/ 22 h 32"/>
                <a:gd name="T10" fmla="*/ 6 w 34"/>
                <a:gd name="T11" fmla="*/ 28 h 32"/>
                <a:gd name="T12" fmla="*/ 6 w 34"/>
                <a:gd name="T13" fmla="*/ 28 h 32"/>
                <a:gd name="T14" fmla="*/ 10 w 34"/>
                <a:gd name="T15" fmla="*/ 32 h 32"/>
                <a:gd name="T16" fmla="*/ 16 w 34"/>
                <a:gd name="T17" fmla="*/ 32 h 32"/>
                <a:gd name="T18" fmla="*/ 24 w 34"/>
                <a:gd name="T19" fmla="*/ 32 h 32"/>
                <a:gd name="T20" fmla="*/ 28 w 34"/>
                <a:gd name="T21" fmla="*/ 28 h 32"/>
                <a:gd name="T22" fmla="*/ 28 w 34"/>
                <a:gd name="T23" fmla="*/ 28 h 32"/>
                <a:gd name="T24" fmla="*/ 32 w 34"/>
                <a:gd name="T25" fmla="*/ 22 h 32"/>
                <a:gd name="T26" fmla="*/ 34 w 34"/>
                <a:gd name="T27" fmla="*/ 16 h 32"/>
                <a:gd name="T28" fmla="*/ 34 w 34"/>
                <a:gd name="T29" fmla="*/ 10 h 32"/>
                <a:gd name="T30" fmla="*/ 30 w 34"/>
                <a:gd name="T31" fmla="*/ 4 h 32"/>
                <a:gd name="T32" fmla="*/ 30 w 34"/>
                <a:gd name="T33" fmla="*/ 4 h 32"/>
                <a:gd name="T34" fmla="*/ 24 w 34"/>
                <a:gd name="T35" fmla="*/ 0 h 32"/>
                <a:gd name="T36" fmla="*/ 18 w 34"/>
                <a:gd name="T37" fmla="*/ 0 h 32"/>
                <a:gd name="T38" fmla="*/ 12 w 34"/>
                <a:gd name="T39" fmla="*/ 0 h 32"/>
                <a:gd name="T40" fmla="*/ 6 w 34"/>
                <a:gd name="T41" fmla="*/ 4 h 32"/>
                <a:gd name="T42" fmla="*/ 6 w 34"/>
                <a:gd name="T4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2">
                  <a:moveTo>
                    <a:pt x="6" y="4"/>
                  </a:moveTo>
                  <a:lnTo>
                    <a:pt x="6" y="4"/>
                  </a:lnTo>
                  <a:lnTo>
                    <a:pt x="2" y="10"/>
                  </a:lnTo>
                  <a:lnTo>
                    <a:pt x="0" y="16"/>
                  </a:lnTo>
                  <a:lnTo>
                    <a:pt x="2" y="22"/>
                  </a:lnTo>
                  <a:lnTo>
                    <a:pt x="6" y="28"/>
                  </a:lnTo>
                  <a:lnTo>
                    <a:pt x="6" y="28"/>
                  </a:lnTo>
                  <a:lnTo>
                    <a:pt x="10" y="32"/>
                  </a:lnTo>
                  <a:lnTo>
                    <a:pt x="16" y="32"/>
                  </a:lnTo>
                  <a:lnTo>
                    <a:pt x="24" y="32"/>
                  </a:lnTo>
                  <a:lnTo>
                    <a:pt x="28" y="28"/>
                  </a:lnTo>
                  <a:lnTo>
                    <a:pt x="28" y="28"/>
                  </a:lnTo>
                  <a:lnTo>
                    <a:pt x="32" y="22"/>
                  </a:lnTo>
                  <a:lnTo>
                    <a:pt x="34" y="16"/>
                  </a:lnTo>
                  <a:lnTo>
                    <a:pt x="34" y="10"/>
                  </a:lnTo>
                  <a:lnTo>
                    <a:pt x="30" y="4"/>
                  </a:lnTo>
                  <a:lnTo>
                    <a:pt x="30" y="4"/>
                  </a:lnTo>
                  <a:lnTo>
                    <a:pt x="24" y="0"/>
                  </a:lnTo>
                  <a:lnTo>
                    <a:pt x="18" y="0"/>
                  </a:lnTo>
                  <a:lnTo>
                    <a:pt x="12" y="0"/>
                  </a:lnTo>
                  <a:lnTo>
                    <a:pt x="6" y="4"/>
                  </a:lnTo>
                  <a:lnTo>
                    <a:pt x="6" y="4"/>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5" name="Freeform 214"/>
            <p:cNvSpPr>
              <a:spLocks/>
            </p:cNvSpPr>
            <p:nvPr/>
          </p:nvSpPr>
          <p:spPr bwMode="auto">
            <a:xfrm>
              <a:off x="4073" y="3154"/>
              <a:ext cx="14" cy="14"/>
            </a:xfrm>
            <a:custGeom>
              <a:avLst/>
              <a:gdLst>
                <a:gd name="T0" fmla="*/ 2 w 14"/>
                <a:gd name="T1" fmla="*/ 2 h 14"/>
                <a:gd name="T2" fmla="*/ 2 w 14"/>
                <a:gd name="T3" fmla="*/ 2 h 14"/>
                <a:gd name="T4" fmla="*/ 0 w 14"/>
                <a:gd name="T5" fmla="*/ 6 h 14"/>
                <a:gd name="T6" fmla="*/ 2 w 14"/>
                <a:gd name="T7" fmla="*/ 12 h 14"/>
                <a:gd name="T8" fmla="*/ 2 w 14"/>
                <a:gd name="T9" fmla="*/ 12 h 14"/>
                <a:gd name="T10" fmla="*/ 8 w 14"/>
                <a:gd name="T11" fmla="*/ 14 h 14"/>
                <a:gd name="T12" fmla="*/ 12 w 14"/>
                <a:gd name="T13" fmla="*/ 12 h 14"/>
                <a:gd name="T14" fmla="*/ 12 w 14"/>
                <a:gd name="T15" fmla="*/ 12 h 14"/>
                <a:gd name="T16" fmla="*/ 14 w 14"/>
                <a:gd name="T17" fmla="*/ 8 h 14"/>
                <a:gd name="T18" fmla="*/ 12 w 14"/>
                <a:gd name="T19" fmla="*/ 2 h 14"/>
                <a:gd name="T20" fmla="*/ 12 w 14"/>
                <a:gd name="T21" fmla="*/ 2 h 14"/>
                <a:gd name="T22" fmla="*/ 8 w 14"/>
                <a:gd name="T23" fmla="*/ 0 h 14"/>
                <a:gd name="T24" fmla="*/ 2 w 14"/>
                <a:gd name="T25" fmla="*/ 2 h 14"/>
                <a:gd name="T26" fmla="*/ 2 w 14"/>
                <a:gd name="T2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4">
                  <a:moveTo>
                    <a:pt x="2" y="2"/>
                  </a:moveTo>
                  <a:lnTo>
                    <a:pt x="2" y="2"/>
                  </a:lnTo>
                  <a:lnTo>
                    <a:pt x="0" y="6"/>
                  </a:lnTo>
                  <a:lnTo>
                    <a:pt x="2" y="12"/>
                  </a:lnTo>
                  <a:lnTo>
                    <a:pt x="2" y="12"/>
                  </a:lnTo>
                  <a:lnTo>
                    <a:pt x="8" y="14"/>
                  </a:lnTo>
                  <a:lnTo>
                    <a:pt x="12" y="12"/>
                  </a:lnTo>
                  <a:lnTo>
                    <a:pt x="12" y="12"/>
                  </a:lnTo>
                  <a:lnTo>
                    <a:pt x="14" y="8"/>
                  </a:lnTo>
                  <a:lnTo>
                    <a:pt x="12" y="2"/>
                  </a:lnTo>
                  <a:lnTo>
                    <a:pt x="12" y="2"/>
                  </a:lnTo>
                  <a:lnTo>
                    <a:pt x="8" y="0"/>
                  </a:lnTo>
                  <a:lnTo>
                    <a:pt x="2" y="2"/>
                  </a:lnTo>
                  <a:lnTo>
                    <a:pt x="2" y="2"/>
                  </a:lnTo>
                  <a:close/>
                </a:path>
              </a:pathLst>
            </a:custGeom>
            <a:solidFill>
              <a:srgbClr val="82C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6" name="Freeform 215"/>
            <p:cNvSpPr>
              <a:spLocks/>
            </p:cNvSpPr>
            <p:nvPr/>
          </p:nvSpPr>
          <p:spPr bwMode="auto">
            <a:xfrm>
              <a:off x="3673" y="3714"/>
              <a:ext cx="160" cy="62"/>
            </a:xfrm>
            <a:custGeom>
              <a:avLst/>
              <a:gdLst>
                <a:gd name="T0" fmla="*/ 160 w 160"/>
                <a:gd name="T1" fmla="*/ 16 h 62"/>
                <a:gd name="T2" fmla="*/ 160 w 160"/>
                <a:gd name="T3" fmla="*/ 16 h 62"/>
                <a:gd name="T4" fmla="*/ 144 w 160"/>
                <a:gd name="T5" fmla="*/ 8 h 62"/>
                <a:gd name="T6" fmla="*/ 126 w 160"/>
                <a:gd name="T7" fmla="*/ 2 h 62"/>
                <a:gd name="T8" fmla="*/ 102 w 160"/>
                <a:gd name="T9" fmla="*/ 0 h 62"/>
                <a:gd name="T10" fmla="*/ 90 w 160"/>
                <a:gd name="T11" fmla="*/ 0 h 62"/>
                <a:gd name="T12" fmla="*/ 78 w 160"/>
                <a:gd name="T13" fmla="*/ 0 h 62"/>
                <a:gd name="T14" fmla="*/ 64 w 160"/>
                <a:gd name="T15" fmla="*/ 4 h 62"/>
                <a:gd name="T16" fmla="*/ 50 w 160"/>
                <a:gd name="T17" fmla="*/ 10 h 62"/>
                <a:gd name="T18" fmla="*/ 38 w 160"/>
                <a:gd name="T19" fmla="*/ 18 h 62"/>
                <a:gd name="T20" fmla="*/ 24 w 160"/>
                <a:gd name="T21" fmla="*/ 30 h 62"/>
                <a:gd name="T22" fmla="*/ 12 w 160"/>
                <a:gd name="T23" fmla="*/ 44 h 62"/>
                <a:gd name="T24" fmla="*/ 0 w 160"/>
                <a:gd name="T25" fmla="*/ 62 h 62"/>
                <a:gd name="T26" fmla="*/ 0 w 160"/>
                <a:gd name="T27" fmla="*/ 62 h 62"/>
                <a:gd name="T28" fmla="*/ 10 w 160"/>
                <a:gd name="T29" fmla="*/ 52 h 62"/>
                <a:gd name="T30" fmla="*/ 20 w 160"/>
                <a:gd name="T31" fmla="*/ 40 h 62"/>
                <a:gd name="T32" fmla="*/ 36 w 160"/>
                <a:gd name="T33" fmla="*/ 28 h 62"/>
                <a:gd name="T34" fmla="*/ 46 w 160"/>
                <a:gd name="T35" fmla="*/ 22 h 62"/>
                <a:gd name="T36" fmla="*/ 58 w 160"/>
                <a:gd name="T37" fmla="*/ 18 h 62"/>
                <a:gd name="T38" fmla="*/ 72 w 160"/>
                <a:gd name="T39" fmla="*/ 14 h 62"/>
                <a:gd name="T40" fmla="*/ 86 w 160"/>
                <a:gd name="T41" fmla="*/ 12 h 62"/>
                <a:gd name="T42" fmla="*/ 102 w 160"/>
                <a:gd name="T43" fmla="*/ 10 h 62"/>
                <a:gd name="T44" fmla="*/ 120 w 160"/>
                <a:gd name="T45" fmla="*/ 10 h 62"/>
                <a:gd name="T46" fmla="*/ 140 w 160"/>
                <a:gd name="T47" fmla="*/ 12 h 62"/>
                <a:gd name="T48" fmla="*/ 160 w 160"/>
                <a:gd name="T49" fmla="*/ 16 h 62"/>
                <a:gd name="T50" fmla="*/ 160 w 160"/>
                <a:gd name="T51"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62">
                  <a:moveTo>
                    <a:pt x="160" y="16"/>
                  </a:moveTo>
                  <a:lnTo>
                    <a:pt x="160" y="16"/>
                  </a:lnTo>
                  <a:lnTo>
                    <a:pt x="144" y="8"/>
                  </a:lnTo>
                  <a:lnTo>
                    <a:pt x="126" y="2"/>
                  </a:lnTo>
                  <a:lnTo>
                    <a:pt x="102" y="0"/>
                  </a:lnTo>
                  <a:lnTo>
                    <a:pt x="90" y="0"/>
                  </a:lnTo>
                  <a:lnTo>
                    <a:pt x="78" y="0"/>
                  </a:lnTo>
                  <a:lnTo>
                    <a:pt x="64" y="4"/>
                  </a:lnTo>
                  <a:lnTo>
                    <a:pt x="50" y="10"/>
                  </a:lnTo>
                  <a:lnTo>
                    <a:pt x="38" y="18"/>
                  </a:lnTo>
                  <a:lnTo>
                    <a:pt x="24" y="30"/>
                  </a:lnTo>
                  <a:lnTo>
                    <a:pt x="12" y="44"/>
                  </a:lnTo>
                  <a:lnTo>
                    <a:pt x="0" y="62"/>
                  </a:lnTo>
                  <a:lnTo>
                    <a:pt x="0" y="62"/>
                  </a:lnTo>
                  <a:lnTo>
                    <a:pt x="10" y="52"/>
                  </a:lnTo>
                  <a:lnTo>
                    <a:pt x="20" y="40"/>
                  </a:lnTo>
                  <a:lnTo>
                    <a:pt x="36" y="28"/>
                  </a:lnTo>
                  <a:lnTo>
                    <a:pt x="46" y="22"/>
                  </a:lnTo>
                  <a:lnTo>
                    <a:pt x="58" y="18"/>
                  </a:lnTo>
                  <a:lnTo>
                    <a:pt x="72" y="14"/>
                  </a:lnTo>
                  <a:lnTo>
                    <a:pt x="86" y="12"/>
                  </a:lnTo>
                  <a:lnTo>
                    <a:pt x="102" y="10"/>
                  </a:lnTo>
                  <a:lnTo>
                    <a:pt x="120" y="10"/>
                  </a:lnTo>
                  <a:lnTo>
                    <a:pt x="140" y="12"/>
                  </a:lnTo>
                  <a:lnTo>
                    <a:pt x="160" y="16"/>
                  </a:lnTo>
                  <a:lnTo>
                    <a:pt x="160" y="16"/>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7" name="Freeform 216"/>
            <p:cNvSpPr>
              <a:spLocks/>
            </p:cNvSpPr>
            <p:nvPr/>
          </p:nvSpPr>
          <p:spPr bwMode="auto">
            <a:xfrm rot="10800000">
              <a:off x="3805" y="3813"/>
              <a:ext cx="182" cy="117"/>
            </a:xfrm>
            <a:custGeom>
              <a:avLst/>
              <a:gdLst>
                <a:gd name="T0" fmla="*/ 176 w 182"/>
                <a:gd name="T1" fmla="*/ 60 h 102"/>
                <a:gd name="T2" fmla="*/ 176 w 182"/>
                <a:gd name="T3" fmla="*/ 60 h 102"/>
                <a:gd name="T4" fmla="*/ 166 w 182"/>
                <a:gd name="T5" fmla="*/ 46 h 102"/>
                <a:gd name="T6" fmla="*/ 156 w 182"/>
                <a:gd name="T7" fmla="*/ 34 h 102"/>
                <a:gd name="T8" fmla="*/ 146 w 182"/>
                <a:gd name="T9" fmla="*/ 24 h 102"/>
                <a:gd name="T10" fmla="*/ 134 w 182"/>
                <a:gd name="T11" fmla="*/ 14 h 102"/>
                <a:gd name="T12" fmla="*/ 124 w 182"/>
                <a:gd name="T13" fmla="*/ 8 h 102"/>
                <a:gd name="T14" fmla="*/ 112 w 182"/>
                <a:gd name="T15" fmla="*/ 4 h 102"/>
                <a:gd name="T16" fmla="*/ 100 w 182"/>
                <a:gd name="T17" fmla="*/ 0 h 102"/>
                <a:gd name="T18" fmla="*/ 88 w 182"/>
                <a:gd name="T19" fmla="*/ 0 h 102"/>
                <a:gd name="T20" fmla="*/ 88 w 182"/>
                <a:gd name="T21" fmla="*/ 0 h 102"/>
                <a:gd name="T22" fmla="*/ 72 w 182"/>
                <a:gd name="T23" fmla="*/ 2 h 102"/>
                <a:gd name="T24" fmla="*/ 56 w 182"/>
                <a:gd name="T25" fmla="*/ 6 h 102"/>
                <a:gd name="T26" fmla="*/ 42 w 182"/>
                <a:gd name="T27" fmla="*/ 14 h 102"/>
                <a:gd name="T28" fmla="*/ 30 w 182"/>
                <a:gd name="T29" fmla="*/ 22 h 102"/>
                <a:gd name="T30" fmla="*/ 20 w 182"/>
                <a:gd name="T31" fmla="*/ 30 h 102"/>
                <a:gd name="T32" fmla="*/ 12 w 182"/>
                <a:gd name="T33" fmla="*/ 38 h 102"/>
                <a:gd name="T34" fmla="*/ 6 w 182"/>
                <a:gd name="T35" fmla="*/ 48 h 102"/>
                <a:gd name="T36" fmla="*/ 6 w 182"/>
                <a:gd name="T37" fmla="*/ 48 h 102"/>
                <a:gd name="T38" fmla="*/ 6 w 182"/>
                <a:gd name="T39" fmla="*/ 48 h 102"/>
                <a:gd name="T40" fmla="*/ 2 w 182"/>
                <a:gd name="T41" fmla="*/ 58 h 102"/>
                <a:gd name="T42" fmla="*/ 0 w 182"/>
                <a:gd name="T43" fmla="*/ 68 h 102"/>
                <a:gd name="T44" fmla="*/ 2 w 182"/>
                <a:gd name="T45" fmla="*/ 78 h 102"/>
                <a:gd name="T46" fmla="*/ 8 w 182"/>
                <a:gd name="T47" fmla="*/ 86 h 102"/>
                <a:gd name="T48" fmla="*/ 8 w 182"/>
                <a:gd name="T49" fmla="*/ 86 h 102"/>
                <a:gd name="T50" fmla="*/ 16 w 182"/>
                <a:gd name="T51" fmla="*/ 90 h 102"/>
                <a:gd name="T52" fmla="*/ 24 w 182"/>
                <a:gd name="T53" fmla="*/ 90 h 102"/>
                <a:gd name="T54" fmla="*/ 32 w 182"/>
                <a:gd name="T55" fmla="*/ 88 h 102"/>
                <a:gd name="T56" fmla="*/ 38 w 182"/>
                <a:gd name="T57" fmla="*/ 82 h 102"/>
                <a:gd name="T58" fmla="*/ 38 w 182"/>
                <a:gd name="T59" fmla="*/ 82 h 102"/>
                <a:gd name="T60" fmla="*/ 42 w 182"/>
                <a:gd name="T61" fmla="*/ 76 h 102"/>
                <a:gd name="T62" fmla="*/ 54 w 182"/>
                <a:gd name="T63" fmla="*/ 66 h 102"/>
                <a:gd name="T64" fmla="*/ 60 w 182"/>
                <a:gd name="T65" fmla="*/ 62 h 102"/>
                <a:gd name="T66" fmla="*/ 70 w 182"/>
                <a:gd name="T67" fmla="*/ 56 h 102"/>
                <a:gd name="T68" fmla="*/ 78 w 182"/>
                <a:gd name="T69" fmla="*/ 52 h 102"/>
                <a:gd name="T70" fmla="*/ 88 w 182"/>
                <a:gd name="T71" fmla="*/ 52 h 102"/>
                <a:gd name="T72" fmla="*/ 88 w 182"/>
                <a:gd name="T73" fmla="*/ 52 h 102"/>
                <a:gd name="T74" fmla="*/ 96 w 182"/>
                <a:gd name="T75" fmla="*/ 52 h 102"/>
                <a:gd name="T76" fmla="*/ 102 w 182"/>
                <a:gd name="T77" fmla="*/ 54 h 102"/>
                <a:gd name="T78" fmla="*/ 116 w 182"/>
                <a:gd name="T79" fmla="*/ 62 h 102"/>
                <a:gd name="T80" fmla="*/ 130 w 182"/>
                <a:gd name="T81" fmla="*/ 74 h 102"/>
                <a:gd name="T82" fmla="*/ 142 w 182"/>
                <a:gd name="T83" fmla="*/ 92 h 102"/>
                <a:gd name="T84" fmla="*/ 142 w 182"/>
                <a:gd name="T85" fmla="*/ 92 h 102"/>
                <a:gd name="T86" fmla="*/ 150 w 182"/>
                <a:gd name="T87" fmla="*/ 98 h 102"/>
                <a:gd name="T88" fmla="*/ 158 w 182"/>
                <a:gd name="T89" fmla="*/ 102 h 102"/>
                <a:gd name="T90" fmla="*/ 158 w 182"/>
                <a:gd name="T91" fmla="*/ 102 h 102"/>
                <a:gd name="T92" fmla="*/ 166 w 182"/>
                <a:gd name="T93" fmla="*/ 100 h 102"/>
                <a:gd name="T94" fmla="*/ 174 w 182"/>
                <a:gd name="T95" fmla="*/ 96 h 102"/>
                <a:gd name="T96" fmla="*/ 174 w 182"/>
                <a:gd name="T97" fmla="*/ 96 h 102"/>
                <a:gd name="T98" fmla="*/ 178 w 182"/>
                <a:gd name="T99" fmla="*/ 88 h 102"/>
                <a:gd name="T100" fmla="*/ 182 w 182"/>
                <a:gd name="T101" fmla="*/ 78 h 102"/>
                <a:gd name="T102" fmla="*/ 182 w 182"/>
                <a:gd name="T103" fmla="*/ 78 h 102"/>
                <a:gd name="T104" fmla="*/ 180 w 182"/>
                <a:gd name="T105" fmla="*/ 68 h 102"/>
                <a:gd name="T106" fmla="*/ 176 w 182"/>
                <a:gd name="T107" fmla="*/ 60 h 102"/>
                <a:gd name="T108" fmla="*/ 176 w 182"/>
                <a:gd name="T109"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2" h="102">
                  <a:moveTo>
                    <a:pt x="176" y="60"/>
                  </a:moveTo>
                  <a:lnTo>
                    <a:pt x="176" y="60"/>
                  </a:lnTo>
                  <a:lnTo>
                    <a:pt x="166" y="46"/>
                  </a:lnTo>
                  <a:lnTo>
                    <a:pt x="156" y="34"/>
                  </a:lnTo>
                  <a:lnTo>
                    <a:pt x="146" y="24"/>
                  </a:lnTo>
                  <a:lnTo>
                    <a:pt x="134" y="14"/>
                  </a:lnTo>
                  <a:lnTo>
                    <a:pt x="124" y="8"/>
                  </a:lnTo>
                  <a:lnTo>
                    <a:pt x="112" y="4"/>
                  </a:lnTo>
                  <a:lnTo>
                    <a:pt x="100" y="0"/>
                  </a:lnTo>
                  <a:lnTo>
                    <a:pt x="88" y="0"/>
                  </a:lnTo>
                  <a:lnTo>
                    <a:pt x="88" y="0"/>
                  </a:lnTo>
                  <a:lnTo>
                    <a:pt x="72" y="2"/>
                  </a:lnTo>
                  <a:lnTo>
                    <a:pt x="56" y="6"/>
                  </a:lnTo>
                  <a:lnTo>
                    <a:pt x="42" y="14"/>
                  </a:lnTo>
                  <a:lnTo>
                    <a:pt x="30" y="22"/>
                  </a:lnTo>
                  <a:lnTo>
                    <a:pt x="20" y="30"/>
                  </a:lnTo>
                  <a:lnTo>
                    <a:pt x="12" y="38"/>
                  </a:lnTo>
                  <a:lnTo>
                    <a:pt x="6" y="48"/>
                  </a:lnTo>
                  <a:lnTo>
                    <a:pt x="6" y="48"/>
                  </a:lnTo>
                  <a:lnTo>
                    <a:pt x="6" y="48"/>
                  </a:lnTo>
                  <a:lnTo>
                    <a:pt x="2" y="58"/>
                  </a:lnTo>
                  <a:lnTo>
                    <a:pt x="0" y="68"/>
                  </a:lnTo>
                  <a:lnTo>
                    <a:pt x="2" y="78"/>
                  </a:lnTo>
                  <a:lnTo>
                    <a:pt x="8" y="86"/>
                  </a:lnTo>
                  <a:lnTo>
                    <a:pt x="8" y="86"/>
                  </a:lnTo>
                  <a:lnTo>
                    <a:pt x="16" y="90"/>
                  </a:lnTo>
                  <a:lnTo>
                    <a:pt x="24" y="90"/>
                  </a:lnTo>
                  <a:lnTo>
                    <a:pt x="32" y="88"/>
                  </a:lnTo>
                  <a:lnTo>
                    <a:pt x="38" y="82"/>
                  </a:lnTo>
                  <a:lnTo>
                    <a:pt x="38" y="82"/>
                  </a:lnTo>
                  <a:lnTo>
                    <a:pt x="42" y="76"/>
                  </a:lnTo>
                  <a:lnTo>
                    <a:pt x="54" y="66"/>
                  </a:lnTo>
                  <a:lnTo>
                    <a:pt x="60" y="62"/>
                  </a:lnTo>
                  <a:lnTo>
                    <a:pt x="70" y="56"/>
                  </a:lnTo>
                  <a:lnTo>
                    <a:pt x="78" y="52"/>
                  </a:lnTo>
                  <a:lnTo>
                    <a:pt x="88" y="52"/>
                  </a:lnTo>
                  <a:lnTo>
                    <a:pt x="88" y="52"/>
                  </a:lnTo>
                  <a:lnTo>
                    <a:pt x="96" y="52"/>
                  </a:lnTo>
                  <a:lnTo>
                    <a:pt x="102" y="54"/>
                  </a:lnTo>
                  <a:lnTo>
                    <a:pt x="116" y="62"/>
                  </a:lnTo>
                  <a:lnTo>
                    <a:pt x="130" y="74"/>
                  </a:lnTo>
                  <a:lnTo>
                    <a:pt x="142" y="92"/>
                  </a:lnTo>
                  <a:lnTo>
                    <a:pt x="142" y="92"/>
                  </a:lnTo>
                  <a:lnTo>
                    <a:pt x="150" y="98"/>
                  </a:lnTo>
                  <a:lnTo>
                    <a:pt x="158" y="102"/>
                  </a:lnTo>
                  <a:lnTo>
                    <a:pt x="158" y="102"/>
                  </a:lnTo>
                  <a:lnTo>
                    <a:pt x="166" y="100"/>
                  </a:lnTo>
                  <a:lnTo>
                    <a:pt x="174" y="96"/>
                  </a:lnTo>
                  <a:lnTo>
                    <a:pt x="174" y="96"/>
                  </a:lnTo>
                  <a:lnTo>
                    <a:pt x="178" y="88"/>
                  </a:lnTo>
                  <a:lnTo>
                    <a:pt x="182" y="78"/>
                  </a:lnTo>
                  <a:lnTo>
                    <a:pt x="182" y="78"/>
                  </a:lnTo>
                  <a:lnTo>
                    <a:pt x="180" y="68"/>
                  </a:lnTo>
                  <a:lnTo>
                    <a:pt x="176" y="60"/>
                  </a:lnTo>
                  <a:lnTo>
                    <a:pt x="176" y="6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8" name="Freeform 217"/>
            <p:cNvSpPr>
              <a:spLocks/>
            </p:cNvSpPr>
            <p:nvPr/>
          </p:nvSpPr>
          <p:spPr bwMode="auto">
            <a:xfrm flipV="1">
              <a:off x="3819" y="3813"/>
              <a:ext cx="156" cy="103"/>
            </a:xfrm>
            <a:custGeom>
              <a:avLst/>
              <a:gdLst>
                <a:gd name="T0" fmla="*/ 2 w 152"/>
                <a:gd name="T1" fmla="*/ 42 h 66"/>
                <a:gd name="T2" fmla="*/ 2 w 152"/>
                <a:gd name="T3" fmla="*/ 42 h 66"/>
                <a:gd name="T4" fmla="*/ 0 w 152"/>
                <a:gd name="T5" fmla="*/ 48 h 66"/>
                <a:gd name="T6" fmla="*/ 4 w 152"/>
                <a:gd name="T7" fmla="*/ 54 h 66"/>
                <a:gd name="T8" fmla="*/ 4 w 152"/>
                <a:gd name="T9" fmla="*/ 54 h 66"/>
                <a:gd name="T10" fmla="*/ 6 w 152"/>
                <a:gd name="T11" fmla="*/ 56 h 66"/>
                <a:gd name="T12" fmla="*/ 8 w 152"/>
                <a:gd name="T13" fmla="*/ 56 h 66"/>
                <a:gd name="T14" fmla="*/ 12 w 152"/>
                <a:gd name="T15" fmla="*/ 54 h 66"/>
                <a:gd name="T16" fmla="*/ 14 w 152"/>
                <a:gd name="T17" fmla="*/ 52 h 66"/>
                <a:gd name="T18" fmla="*/ 14 w 152"/>
                <a:gd name="T19" fmla="*/ 52 h 66"/>
                <a:gd name="T20" fmla="*/ 18 w 152"/>
                <a:gd name="T21" fmla="*/ 46 h 66"/>
                <a:gd name="T22" fmla="*/ 32 w 152"/>
                <a:gd name="T23" fmla="*/ 34 h 66"/>
                <a:gd name="T24" fmla="*/ 40 w 152"/>
                <a:gd name="T25" fmla="*/ 28 h 66"/>
                <a:gd name="T26" fmla="*/ 50 w 152"/>
                <a:gd name="T27" fmla="*/ 22 h 66"/>
                <a:gd name="T28" fmla="*/ 62 w 152"/>
                <a:gd name="T29" fmla="*/ 18 h 66"/>
                <a:gd name="T30" fmla="*/ 74 w 152"/>
                <a:gd name="T31" fmla="*/ 16 h 66"/>
                <a:gd name="T32" fmla="*/ 74 w 152"/>
                <a:gd name="T33" fmla="*/ 16 h 66"/>
                <a:gd name="T34" fmla="*/ 82 w 152"/>
                <a:gd name="T35" fmla="*/ 18 h 66"/>
                <a:gd name="T36" fmla="*/ 92 w 152"/>
                <a:gd name="T37" fmla="*/ 20 h 66"/>
                <a:gd name="T38" fmla="*/ 100 w 152"/>
                <a:gd name="T39" fmla="*/ 24 h 66"/>
                <a:gd name="T40" fmla="*/ 108 w 152"/>
                <a:gd name="T41" fmla="*/ 28 h 66"/>
                <a:gd name="T42" fmla="*/ 124 w 152"/>
                <a:gd name="T43" fmla="*/ 42 h 66"/>
                <a:gd name="T44" fmla="*/ 140 w 152"/>
                <a:gd name="T45" fmla="*/ 62 h 66"/>
                <a:gd name="T46" fmla="*/ 140 w 152"/>
                <a:gd name="T47" fmla="*/ 62 h 66"/>
                <a:gd name="T48" fmla="*/ 142 w 152"/>
                <a:gd name="T49" fmla="*/ 66 h 66"/>
                <a:gd name="T50" fmla="*/ 144 w 152"/>
                <a:gd name="T51" fmla="*/ 66 h 66"/>
                <a:gd name="T52" fmla="*/ 148 w 152"/>
                <a:gd name="T53" fmla="*/ 66 h 66"/>
                <a:gd name="T54" fmla="*/ 150 w 152"/>
                <a:gd name="T55" fmla="*/ 64 h 66"/>
                <a:gd name="T56" fmla="*/ 150 w 152"/>
                <a:gd name="T57" fmla="*/ 64 h 66"/>
                <a:gd name="T58" fmla="*/ 152 w 152"/>
                <a:gd name="T59" fmla="*/ 58 h 66"/>
                <a:gd name="T60" fmla="*/ 152 w 152"/>
                <a:gd name="T61" fmla="*/ 52 h 66"/>
                <a:gd name="T62" fmla="*/ 152 w 152"/>
                <a:gd name="T63" fmla="*/ 52 h 66"/>
                <a:gd name="T64" fmla="*/ 134 w 152"/>
                <a:gd name="T65" fmla="*/ 30 h 66"/>
                <a:gd name="T66" fmla="*/ 124 w 152"/>
                <a:gd name="T67" fmla="*/ 20 h 66"/>
                <a:gd name="T68" fmla="*/ 114 w 152"/>
                <a:gd name="T69" fmla="*/ 12 h 66"/>
                <a:gd name="T70" fmla="*/ 104 w 152"/>
                <a:gd name="T71" fmla="*/ 6 h 66"/>
                <a:gd name="T72" fmla="*/ 94 w 152"/>
                <a:gd name="T73" fmla="*/ 2 h 66"/>
                <a:gd name="T74" fmla="*/ 84 w 152"/>
                <a:gd name="T75" fmla="*/ 0 h 66"/>
                <a:gd name="T76" fmla="*/ 74 w 152"/>
                <a:gd name="T77" fmla="*/ 0 h 66"/>
                <a:gd name="T78" fmla="*/ 74 w 152"/>
                <a:gd name="T79" fmla="*/ 0 h 66"/>
                <a:gd name="T80" fmla="*/ 60 w 152"/>
                <a:gd name="T81" fmla="*/ 0 h 66"/>
                <a:gd name="T82" fmla="*/ 46 w 152"/>
                <a:gd name="T83" fmla="*/ 6 h 66"/>
                <a:gd name="T84" fmla="*/ 34 w 152"/>
                <a:gd name="T85" fmla="*/ 12 h 66"/>
                <a:gd name="T86" fmla="*/ 24 w 152"/>
                <a:gd name="T87" fmla="*/ 20 h 66"/>
                <a:gd name="T88" fmla="*/ 8 w 152"/>
                <a:gd name="T89" fmla="*/ 34 h 66"/>
                <a:gd name="T90" fmla="*/ 2 w 152"/>
                <a:gd name="T91" fmla="*/ 42 h 66"/>
                <a:gd name="T92" fmla="*/ 2 w 152"/>
                <a:gd name="T93"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66">
                  <a:moveTo>
                    <a:pt x="2" y="42"/>
                  </a:moveTo>
                  <a:lnTo>
                    <a:pt x="2" y="42"/>
                  </a:lnTo>
                  <a:lnTo>
                    <a:pt x="0" y="48"/>
                  </a:lnTo>
                  <a:lnTo>
                    <a:pt x="4" y="54"/>
                  </a:lnTo>
                  <a:lnTo>
                    <a:pt x="4" y="54"/>
                  </a:lnTo>
                  <a:lnTo>
                    <a:pt x="6" y="56"/>
                  </a:lnTo>
                  <a:lnTo>
                    <a:pt x="8" y="56"/>
                  </a:lnTo>
                  <a:lnTo>
                    <a:pt x="12" y="54"/>
                  </a:lnTo>
                  <a:lnTo>
                    <a:pt x="14" y="52"/>
                  </a:lnTo>
                  <a:lnTo>
                    <a:pt x="14" y="52"/>
                  </a:lnTo>
                  <a:lnTo>
                    <a:pt x="18" y="46"/>
                  </a:lnTo>
                  <a:lnTo>
                    <a:pt x="32" y="34"/>
                  </a:lnTo>
                  <a:lnTo>
                    <a:pt x="40" y="28"/>
                  </a:lnTo>
                  <a:lnTo>
                    <a:pt x="50" y="22"/>
                  </a:lnTo>
                  <a:lnTo>
                    <a:pt x="62" y="18"/>
                  </a:lnTo>
                  <a:lnTo>
                    <a:pt x="74" y="16"/>
                  </a:lnTo>
                  <a:lnTo>
                    <a:pt x="74" y="16"/>
                  </a:lnTo>
                  <a:lnTo>
                    <a:pt x="82" y="18"/>
                  </a:lnTo>
                  <a:lnTo>
                    <a:pt x="92" y="20"/>
                  </a:lnTo>
                  <a:lnTo>
                    <a:pt x="100" y="24"/>
                  </a:lnTo>
                  <a:lnTo>
                    <a:pt x="108" y="28"/>
                  </a:lnTo>
                  <a:lnTo>
                    <a:pt x="124" y="42"/>
                  </a:lnTo>
                  <a:lnTo>
                    <a:pt x="140" y="62"/>
                  </a:lnTo>
                  <a:lnTo>
                    <a:pt x="140" y="62"/>
                  </a:lnTo>
                  <a:lnTo>
                    <a:pt x="142" y="66"/>
                  </a:lnTo>
                  <a:lnTo>
                    <a:pt x="144" y="66"/>
                  </a:lnTo>
                  <a:lnTo>
                    <a:pt x="148" y="66"/>
                  </a:lnTo>
                  <a:lnTo>
                    <a:pt x="150" y="64"/>
                  </a:lnTo>
                  <a:lnTo>
                    <a:pt x="150" y="64"/>
                  </a:lnTo>
                  <a:lnTo>
                    <a:pt x="152" y="58"/>
                  </a:lnTo>
                  <a:lnTo>
                    <a:pt x="152" y="52"/>
                  </a:lnTo>
                  <a:lnTo>
                    <a:pt x="152" y="52"/>
                  </a:lnTo>
                  <a:lnTo>
                    <a:pt x="134" y="30"/>
                  </a:lnTo>
                  <a:lnTo>
                    <a:pt x="124" y="20"/>
                  </a:lnTo>
                  <a:lnTo>
                    <a:pt x="114" y="12"/>
                  </a:lnTo>
                  <a:lnTo>
                    <a:pt x="104" y="6"/>
                  </a:lnTo>
                  <a:lnTo>
                    <a:pt x="94" y="2"/>
                  </a:lnTo>
                  <a:lnTo>
                    <a:pt x="84" y="0"/>
                  </a:lnTo>
                  <a:lnTo>
                    <a:pt x="74" y="0"/>
                  </a:lnTo>
                  <a:lnTo>
                    <a:pt x="74" y="0"/>
                  </a:lnTo>
                  <a:lnTo>
                    <a:pt x="60" y="0"/>
                  </a:lnTo>
                  <a:lnTo>
                    <a:pt x="46" y="6"/>
                  </a:lnTo>
                  <a:lnTo>
                    <a:pt x="34" y="12"/>
                  </a:lnTo>
                  <a:lnTo>
                    <a:pt x="24" y="20"/>
                  </a:lnTo>
                  <a:lnTo>
                    <a:pt x="8" y="34"/>
                  </a:lnTo>
                  <a:lnTo>
                    <a:pt x="2" y="42"/>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9" name="Freeform 218"/>
            <p:cNvSpPr>
              <a:spLocks/>
            </p:cNvSpPr>
            <p:nvPr/>
          </p:nvSpPr>
          <p:spPr bwMode="auto">
            <a:xfrm>
              <a:off x="3747" y="2884"/>
              <a:ext cx="312" cy="470"/>
            </a:xfrm>
            <a:custGeom>
              <a:avLst/>
              <a:gdLst>
                <a:gd name="T0" fmla="*/ 198 w 312"/>
                <a:gd name="T1" fmla="*/ 284 h 470"/>
                <a:gd name="T2" fmla="*/ 226 w 312"/>
                <a:gd name="T3" fmla="*/ 280 h 470"/>
                <a:gd name="T4" fmla="*/ 248 w 312"/>
                <a:gd name="T5" fmla="*/ 272 h 470"/>
                <a:gd name="T6" fmla="*/ 268 w 312"/>
                <a:gd name="T7" fmla="*/ 258 h 470"/>
                <a:gd name="T8" fmla="*/ 284 w 312"/>
                <a:gd name="T9" fmla="*/ 240 h 470"/>
                <a:gd name="T10" fmla="*/ 296 w 312"/>
                <a:gd name="T11" fmla="*/ 218 h 470"/>
                <a:gd name="T12" fmla="*/ 306 w 312"/>
                <a:gd name="T13" fmla="*/ 192 h 470"/>
                <a:gd name="T14" fmla="*/ 312 w 312"/>
                <a:gd name="T15" fmla="*/ 124 h 470"/>
                <a:gd name="T16" fmla="*/ 312 w 312"/>
                <a:gd name="T17" fmla="*/ 112 h 470"/>
                <a:gd name="T18" fmla="*/ 306 w 312"/>
                <a:gd name="T19" fmla="*/ 90 h 470"/>
                <a:gd name="T20" fmla="*/ 296 w 312"/>
                <a:gd name="T21" fmla="*/ 68 h 470"/>
                <a:gd name="T22" fmla="*/ 280 w 312"/>
                <a:gd name="T23" fmla="*/ 48 h 470"/>
                <a:gd name="T24" fmla="*/ 260 w 312"/>
                <a:gd name="T25" fmla="*/ 30 h 470"/>
                <a:gd name="T26" fmla="*/ 234 w 312"/>
                <a:gd name="T27" fmla="*/ 16 h 470"/>
                <a:gd name="T28" fmla="*/ 204 w 312"/>
                <a:gd name="T29" fmla="*/ 6 h 470"/>
                <a:gd name="T30" fmla="*/ 172 w 312"/>
                <a:gd name="T31" fmla="*/ 0 h 470"/>
                <a:gd name="T32" fmla="*/ 154 w 312"/>
                <a:gd name="T33" fmla="*/ 0 h 470"/>
                <a:gd name="T34" fmla="*/ 118 w 312"/>
                <a:gd name="T35" fmla="*/ 2 h 470"/>
                <a:gd name="T36" fmla="*/ 88 w 312"/>
                <a:gd name="T37" fmla="*/ 10 h 470"/>
                <a:gd name="T38" fmla="*/ 62 w 312"/>
                <a:gd name="T39" fmla="*/ 22 h 470"/>
                <a:gd name="T40" fmla="*/ 40 w 312"/>
                <a:gd name="T41" fmla="*/ 40 h 470"/>
                <a:gd name="T42" fmla="*/ 24 w 312"/>
                <a:gd name="T43" fmla="*/ 60 h 470"/>
                <a:gd name="T44" fmla="*/ 10 w 312"/>
                <a:gd name="T45" fmla="*/ 86 h 470"/>
                <a:gd name="T46" fmla="*/ 4 w 312"/>
                <a:gd name="T47" fmla="*/ 116 h 470"/>
                <a:gd name="T48" fmla="*/ 0 w 312"/>
                <a:gd name="T49" fmla="*/ 150 h 470"/>
                <a:gd name="T50" fmla="*/ 130 w 312"/>
                <a:gd name="T51" fmla="*/ 176 h 470"/>
                <a:gd name="T52" fmla="*/ 130 w 312"/>
                <a:gd name="T53" fmla="*/ 118 h 470"/>
                <a:gd name="T54" fmla="*/ 176 w 312"/>
                <a:gd name="T55" fmla="*/ 118 h 470"/>
                <a:gd name="T56" fmla="*/ 178 w 312"/>
                <a:gd name="T57" fmla="*/ 182 h 470"/>
                <a:gd name="T58" fmla="*/ 76 w 312"/>
                <a:gd name="T59" fmla="*/ 328 h 470"/>
                <a:gd name="T60" fmla="*/ 96 w 312"/>
                <a:gd name="T61" fmla="*/ 328 h 470"/>
                <a:gd name="T62" fmla="*/ 80 w 312"/>
                <a:gd name="T63" fmla="*/ 340 h 470"/>
                <a:gd name="T64" fmla="*/ 60 w 312"/>
                <a:gd name="T65" fmla="*/ 372 h 470"/>
                <a:gd name="T66" fmla="*/ 58 w 312"/>
                <a:gd name="T67" fmla="*/ 388 h 470"/>
                <a:gd name="T68" fmla="*/ 60 w 312"/>
                <a:gd name="T69" fmla="*/ 406 h 470"/>
                <a:gd name="T70" fmla="*/ 72 w 312"/>
                <a:gd name="T71" fmla="*/ 436 h 470"/>
                <a:gd name="T72" fmla="*/ 94 w 312"/>
                <a:gd name="T73" fmla="*/ 458 h 470"/>
                <a:gd name="T74" fmla="*/ 126 w 312"/>
                <a:gd name="T75" fmla="*/ 468 h 470"/>
                <a:gd name="T76" fmla="*/ 144 w 312"/>
                <a:gd name="T77" fmla="*/ 470 h 470"/>
                <a:gd name="T78" fmla="*/ 174 w 312"/>
                <a:gd name="T79" fmla="*/ 464 h 470"/>
                <a:gd name="T80" fmla="*/ 196 w 312"/>
                <a:gd name="T81" fmla="*/ 448 h 470"/>
                <a:gd name="T82" fmla="*/ 210 w 312"/>
                <a:gd name="T83" fmla="*/ 422 h 470"/>
                <a:gd name="T84" fmla="*/ 216 w 312"/>
                <a:gd name="T85" fmla="*/ 386 h 470"/>
                <a:gd name="T86" fmla="*/ 214 w 312"/>
                <a:gd name="T87" fmla="*/ 378 h 470"/>
                <a:gd name="T88" fmla="*/ 208 w 312"/>
                <a:gd name="T89" fmla="*/ 362 h 470"/>
                <a:gd name="T90" fmla="*/ 196 w 312"/>
                <a:gd name="T91" fmla="*/ 346 h 470"/>
                <a:gd name="T92" fmla="*/ 180 w 312"/>
                <a:gd name="T93" fmla="*/ 334 h 470"/>
                <a:gd name="T94" fmla="*/ 198 w 312"/>
                <a:gd name="T95" fmla="*/ 328 h 470"/>
                <a:gd name="T96" fmla="*/ 198 w 312"/>
                <a:gd name="T97" fmla="*/ 28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2" h="470">
                  <a:moveTo>
                    <a:pt x="198" y="284"/>
                  </a:moveTo>
                  <a:lnTo>
                    <a:pt x="198" y="284"/>
                  </a:lnTo>
                  <a:lnTo>
                    <a:pt x="212" y="282"/>
                  </a:lnTo>
                  <a:lnTo>
                    <a:pt x="226" y="280"/>
                  </a:lnTo>
                  <a:lnTo>
                    <a:pt x="238" y="276"/>
                  </a:lnTo>
                  <a:lnTo>
                    <a:pt x="248" y="272"/>
                  </a:lnTo>
                  <a:lnTo>
                    <a:pt x="258" y="266"/>
                  </a:lnTo>
                  <a:lnTo>
                    <a:pt x="268" y="258"/>
                  </a:lnTo>
                  <a:lnTo>
                    <a:pt x="276" y="250"/>
                  </a:lnTo>
                  <a:lnTo>
                    <a:pt x="284" y="240"/>
                  </a:lnTo>
                  <a:lnTo>
                    <a:pt x="290" y="230"/>
                  </a:lnTo>
                  <a:lnTo>
                    <a:pt x="296" y="218"/>
                  </a:lnTo>
                  <a:lnTo>
                    <a:pt x="302" y="206"/>
                  </a:lnTo>
                  <a:lnTo>
                    <a:pt x="306" y="192"/>
                  </a:lnTo>
                  <a:lnTo>
                    <a:pt x="310" y="160"/>
                  </a:lnTo>
                  <a:lnTo>
                    <a:pt x="312" y="124"/>
                  </a:lnTo>
                  <a:lnTo>
                    <a:pt x="312" y="124"/>
                  </a:lnTo>
                  <a:lnTo>
                    <a:pt x="312" y="112"/>
                  </a:lnTo>
                  <a:lnTo>
                    <a:pt x="310" y="100"/>
                  </a:lnTo>
                  <a:lnTo>
                    <a:pt x="306" y="90"/>
                  </a:lnTo>
                  <a:lnTo>
                    <a:pt x="302" y="78"/>
                  </a:lnTo>
                  <a:lnTo>
                    <a:pt x="296" y="68"/>
                  </a:lnTo>
                  <a:lnTo>
                    <a:pt x="288" y="58"/>
                  </a:lnTo>
                  <a:lnTo>
                    <a:pt x="280" y="48"/>
                  </a:lnTo>
                  <a:lnTo>
                    <a:pt x="270" y="40"/>
                  </a:lnTo>
                  <a:lnTo>
                    <a:pt x="260" y="30"/>
                  </a:lnTo>
                  <a:lnTo>
                    <a:pt x="248" y="24"/>
                  </a:lnTo>
                  <a:lnTo>
                    <a:pt x="234" y="16"/>
                  </a:lnTo>
                  <a:lnTo>
                    <a:pt x="220" y="10"/>
                  </a:lnTo>
                  <a:lnTo>
                    <a:pt x="204" y="6"/>
                  </a:lnTo>
                  <a:lnTo>
                    <a:pt x="188" y="2"/>
                  </a:lnTo>
                  <a:lnTo>
                    <a:pt x="172" y="0"/>
                  </a:lnTo>
                  <a:lnTo>
                    <a:pt x="154" y="0"/>
                  </a:lnTo>
                  <a:lnTo>
                    <a:pt x="154" y="0"/>
                  </a:lnTo>
                  <a:lnTo>
                    <a:pt x="136" y="0"/>
                  </a:lnTo>
                  <a:lnTo>
                    <a:pt x="118" y="2"/>
                  </a:lnTo>
                  <a:lnTo>
                    <a:pt x="104" y="6"/>
                  </a:lnTo>
                  <a:lnTo>
                    <a:pt x="88" y="10"/>
                  </a:lnTo>
                  <a:lnTo>
                    <a:pt x="74" y="16"/>
                  </a:lnTo>
                  <a:lnTo>
                    <a:pt x="62" y="22"/>
                  </a:lnTo>
                  <a:lnTo>
                    <a:pt x="50" y="30"/>
                  </a:lnTo>
                  <a:lnTo>
                    <a:pt x="40" y="40"/>
                  </a:lnTo>
                  <a:lnTo>
                    <a:pt x="32" y="50"/>
                  </a:lnTo>
                  <a:lnTo>
                    <a:pt x="24" y="60"/>
                  </a:lnTo>
                  <a:lnTo>
                    <a:pt x="16" y="72"/>
                  </a:lnTo>
                  <a:lnTo>
                    <a:pt x="10" y="86"/>
                  </a:lnTo>
                  <a:lnTo>
                    <a:pt x="6" y="100"/>
                  </a:lnTo>
                  <a:lnTo>
                    <a:pt x="4" y="116"/>
                  </a:lnTo>
                  <a:lnTo>
                    <a:pt x="2" y="132"/>
                  </a:lnTo>
                  <a:lnTo>
                    <a:pt x="0" y="150"/>
                  </a:lnTo>
                  <a:lnTo>
                    <a:pt x="0" y="176"/>
                  </a:lnTo>
                  <a:lnTo>
                    <a:pt x="130" y="176"/>
                  </a:lnTo>
                  <a:lnTo>
                    <a:pt x="130" y="176"/>
                  </a:lnTo>
                  <a:lnTo>
                    <a:pt x="130" y="118"/>
                  </a:lnTo>
                  <a:lnTo>
                    <a:pt x="176" y="118"/>
                  </a:lnTo>
                  <a:lnTo>
                    <a:pt x="176" y="118"/>
                  </a:lnTo>
                  <a:lnTo>
                    <a:pt x="178" y="182"/>
                  </a:lnTo>
                  <a:lnTo>
                    <a:pt x="178" y="182"/>
                  </a:lnTo>
                  <a:lnTo>
                    <a:pt x="74" y="184"/>
                  </a:lnTo>
                  <a:lnTo>
                    <a:pt x="76" y="328"/>
                  </a:lnTo>
                  <a:lnTo>
                    <a:pt x="96" y="328"/>
                  </a:lnTo>
                  <a:lnTo>
                    <a:pt x="96" y="328"/>
                  </a:lnTo>
                  <a:lnTo>
                    <a:pt x="88" y="334"/>
                  </a:lnTo>
                  <a:lnTo>
                    <a:pt x="80" y="340"/>
                  </a:lnTo>
                  <a:lnTo>
                    <a:pt x="68" y="354"/>
                  </a:lnTo>
                  <a:lnTo>
                    <a:pt x="60" y="372"/>
                  </a:lnTo>
                  <a:lnTo>
                    <a:pt x="58" y="380"/>
                  </a:lnTo>
                  <a:lnTo>
                    <a:pt x="58" y="388"/>
                  </a:lnTo>
                  <a:lnTo>
                    <a:pt x="58" y="388"/>
                  </a:lnTo>
                  <a:lnTo>
                    <a:pt x="60" y="406"/>
                  </a:lnTo>
                  <a:lnTo>
                    <a:pt x="64" y="422"/>
                  </a:lnTo>
                  <a:lnTo>
                    <a:pt x="72" y="436"/>
                  </a:lnTo>
                  <a:lnTo>
                    <a:pt x="82" y="448"/>
                  </a:lnTo>
                  <a:lnTo>
                    <a:pt x="94" y="458"/>
                  </a:lnTo>
                  <a:lnTo>
                    <a:pt x="108" y="464"/>
                  </a:lnTo>
                  <a:lnTo>
                    <a:pt x="126" y="468"/>
                  </a:lnTo>
                  <a:lnTo>
                    <a:pt x="144" y="470"/>
                  </a:lnTo>
                  <a:lnTo>
                    <a:pt x="144" y="470"/>
                  </a:lnTo>
                  <a:lnTo>
                    <a:pt x="160" y="468"/>
                  </a:lnTo>
                  <a:lnTo>
                    <a:pt x="174" y="464"/>
                  </a:lnTo>
                  <a:lnTo>
                    <a:pt x="186" y="458"/>
                  </a:lnTo>
                  <a:lnTo>
                    <a:pt x="196" y="448"/>
                  </a:lnTo>
                  <a:lnTo>
                    <a:pt x="204" y="436"/>
                  </a:lnTo>
                  <a:lnTo>
                    <a:pt x="210" y="422"/>
                  </a:lnTo>
                  <a:lnTo>
                    <a:pt x="214" y="404"/>
                  </a:lnTo>
                  <a:lnTo>
                    <a:pt x="216" y="386"/>
                  </a:lnTo>
                  <a:lnTo>
                    <a:pt x="216" y="386"/>
                  </a:lnTo>
                  <a:lnTo>
                    <a:pt x="214" y="378"/>
                  </a:lnTo>
                  <a:lnTo>
                    <a:pt x="212" y="370"/>
                  </a:lnTo>
                  <a:lnTo>
                    <a:pt x="208" y="362"/>
                  </a:lnTo>
                  <a:lnTo>
                    <a:pt x="204" y="354"/>
                  </a:lnTo>
                  <a:lnTo>
                    <a:pt x="196" y="346"/>
                  </a:lnTo>
                  <a:lnTo>
                    <a:pt x="188" y="340"/>
                  </a:lnTo>
                  <a:lnTo>
                    <a:pt x="180" y="334"/>
                  </a:lnTo>
                  <a:lnTo>
                    <a:pt x="170" y="328"/>
                  </a:lnTo>
                  <a:lnTo>
                    <a:pt x="198" y="328"/>
                  </a:lnTo>
                  <a:lnTo>
                    <a:pt x="198" y="328"/>
                  </a:lnTo>
                  <a:lnTo>
                    <a:pt x="198" y="284"/>
                  </a:lnTo>
                  <a:lnTo>
                    <a:pt x="198"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414" name="Picture 246" descr="C:\Users\CZachry\AppData\Local\Microsoft\Windows\Temporary Internet Files\Content.IE5\1CHNNPTT\MC9002909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9418" y="1978463"/>
            <a:ext cx="796757" cy="1197227"/>
          </a:xfrm>
          <a:prstGeom prst="rect">
            <a:avLst/>
          </a:prstGeom>
          <a:noFill/>
          <a:extLst>
            <a:ext uri="{909E8E84-426E-40DD-AFC4-6F175D3DCCD1}">
              <a14:hiddenFill xmlns:a14="http://schemas.microsoft.com/office/drawing/2010/main">
                <a:solidFill>
                  <a:srgbClr val="FFFFFF"/>
                </a:solidFill>
              </a14:hiddenFill>
            </a:ext>
          </a:extLst>
        </p:spPr>
      </p:pic>
      <p:cxnSp>
        <p:nvCxnSpPr>
          <p:cNvPr id="7356" name="Straight Connector 7355"/>
          <p:cNvCxnSpPr/>
          <p:nvPr/>
        </p:nvCxnSpPr>
        <p:spPr bwMode="auto">
          <a:xfrm>
            <a:off x="5907710" y="1943100"/>
            <a:ext cx="241300" cy="22860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7358" name="Straight Connector 7357"/>
          <p:cNvCxnSpPr/>
          <p:nvPr/>
        </p:nvCxnSpPr>
        <p:spPr bwMode="auto">
          <a:xfrm>
            <a:off x="6174410" y="1790700"/>
            <a:ext cx="155575" cy="225863"/>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7392" name="Straight Connector 7391"/>
          <p:cNvCxnSpPr/>
          <p:nvPr/>
        </p:nvCxnSpPr>
        <p:spPr bwMode="auto">
          <a:xfrm flipV="1">
            <a:off x="6517310" y="1562100"/>
            <a:ext cx="0" cy="38100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7394" name="Straight Connector 7393"/>
          <p:cNvCxnSpPr/>
          <p:nvPr/>
        </p:nvCxnSpPr>
        <p:spPr bwMode="auto">
          <a:xfrm flipV="1">
            <a:off x="6730035" y="1752600"/>
            <a:ext cx="177800" cy="19050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7399" name="Straight Connector 7398"/>
          <p:cNvCxnSpPr/>
          <p:nvPr/>
        </p:nvCxnSpPr>
        <p:spPr bwMode="auto">
          <a:xfrm flipV="1">
            <a:off x="6984035" y="1905000"/>
            <a:ext cx="180975" cy="114300"/>
          </a:xfrm>
          <a:prstGeom prst="line">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pic>
        <p:nvPicPr>
          <p:cNvPr id="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59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pPr marL="0" indent="0" algn="ctr">
              <a:buNone/>
            </a:pPr>
            <a:r>
              <a:rPr lang="en-US" dirty="0" smtClean="0"/>
              <a:t>Carolyn Zachry</a:t>
            </a:r>
          </a:p>
          <a:p>
            <a:pPr marL="0" indent="0" algn="ctr">
              <a:buNone/>
            </a:pPr>
            <a:r>
              <a:rPr lang="en-US" dirty="0" smtClean="0"/>
              <a:t>Education Administrator</a:t>
            </a:r>
          </a:p>
          <a:p>
            <a:pPr marL="0" indent="0" algn="ctr">
              <a:buNone/>
            </a:pPr>
            <a:r>
              <a:rPr lang="en-US" dirty="0" smtClean="0"/>
              <a:t>CTEAM</a:t>
            </a:r>
          </a:p>
          <a:p>
            <a:pPr marL="0" indent="0" algn="ctr">
              <a:buNone/>
            </a:pPr>
            <a:r>
              <a:rPr lang="en-US" dirty="0" smtClean="0"/>
              <a:t>916-323-5042</a:t>
            </a:r>
          </a:p>
          <a:p>
            <a:pPr marL="0" indent="0" algn="ctr">
              <a:buNone/>
            </a:pPr>
            <a:r>
              <a:rPr lang="en-US" dirty="0" smtClean="0"/>
              <a:t>czachry@cde.ca.gov</a:t>
            </a:r>
            <a:endParaRPr lang="en-US" dirty="0"/>
          </a:p>
        </p:txBody>
      </p:sp>
      <p:pic>
        <p:nvPicPr>
          <p:cNvPr id="8194" name="Picture 2" descr="C:\Users\CZachry\AppData\Local\Microsoft\Windows\Temporary Internet Files\Content.IE5\JR5Y9B6J\MM90004109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85800"/>
            <a:ext cx="800100" cy="769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35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3148" y="228600"/>
            <a:ext cx="7467600" cy="1143000"/>
          </a:xfrm>
        </p:spPr>
        <p:txBody>
          <a:bodyPr>
            <a:normAutofit fontScale="90000"/>
          </a:bodyPr>
          <a:lstStyle/>
          <a:p>
            <a:pPr algn="ctr"/>
            <a:r>
              <a:rPr lang="en-US" dirty="0" smtClean="0"/>
              <a:t>Shift to </a:t>
            </a:r>
            <a:br>
              <a:rPr lang="en-US" dirty="0" smtClean="0"/>
            </a:br>
            <a:r>
              <a:rPr lang="en-US" dirty="0" smtClean="0"/>
              <a:t>Career and College Readiness</a:t>
            </a:r>
            <a:endParaRPr lang="en-US" dirty="0"/>
          </a:p>
        </p:txBody>
      </p:sp>
      <p:sp>
        <p:nvSpPr>
          <p:cNvPr id="2" name="Content Placeholder 1"/>
          <p:cNvSpPr>
            <a:spLocks noGrp="1"/>
          </p:cNvSpPr>
          <p:nvPr>
            <p:ph idx="1"/>
          </p:nvPr>
        </p:nvSpPr>
        <p:spPr>
          <a:xfrm>
            <a:off x="1752600" y="1676400"/>
            <a:ext cx="7315200" cy="4525963"/>
          </a:xfrm>
        </p:spPr>
        <p:txBody>
          <a:bodyPr>
            <a:normAutofit fontScale="92500"/>
          </a:bodyPr>
          <a:lstStyle/>
          <a:p>
            <a:pPr>
              <a:buSzPct val="100000"/>
            </a:pPr>
            <a:r>
              <a:rPr lang="en-US" sz="3600" dirty="0" smtClean="0"/>
              <a:t>Focus </a:t>
            </a:r>
            <a:r>
              <a:rPr lang="en-US" sz="3600" dirty="0"/>
              <a:t>from high school graduation to </a:t>
            </a:r>
            <a:r>
              <a:rPr lang="en-US" sz="3600" dirty="0" smtClean="0"/>
              <a:t>college and career readiness</a:t>
            </a:r>
          </a:p>
          <a:p>
            <a:pPr>
              <a:buSzPct val="100000"/>
            </a:pPr>
            <a:r>
              <a:rPr lang="en-US" sz="3600" dirty="0" smtClean="0"/>
              <a:t>Teaching literacy across all content areas </a:t>
            </a:r>
            <a:endParaRPr lang="en-US" sz="3600" dirty="0"/>
          </a:p>
          <a:p>
            <a:pPr>
              <a:buSzPct val="100000"/>
            </a:pPr>
            <a:r>
              <a:rPr lang="en-US" sz="3600" dirty="0"/>
              <a:t>Profound changes in the way</a:t>
            </a:r>
          </a:p>
          <a:p>
            <a:pPr lvl="1"/>
            <a:r>
              <a:rPr lang="en-US" sz="3200" dirty="0"/>
              <a:t>students learn and are assessed</a:t>
            </a:r>
          </a:p>
          <a:p>
            <a:pPr lvl="1"/>
            <a:r>
              <a:rPr lang="en-US" sz="3200" dirty="0"/>
              <a:t>teachers teach</a:t>
            </a:r>
          </a:p>
          <a:p>
            <a:pPr lvl="1"/>
            <a:r>
              <a:rPr lang="en-US" sz="3200" dirty="0"/>
              <a:t>instructional leaders </a:t>
            </a:r>
            <a:r>
              <a:rPr lang="en-US" sz="3200" dirty="0" smtClean="0"/>
              <a:t>lead</a:t>
            </a:r>
          </a:p>
          <a:p>
            <a:pPr marL="393192" lvl="1" indent="0">
              <a:buNone/>
            </a:pPr>
            <a:endParaRPr lang="en-US" sz="3200" dirty="0"/>
          </a:p>
        </p:txBody>
      </p:sp>
      <p:sp>
        <p:nvSpPr>
          <p:cNvPr id="3" name="Slide Number Placeholder 2"/>
          <p:cNvSpPr>
            <a:spLocks noGrp="1"/>
          </p:cNvSpPr>
          <p:nvPr>
            <p:ph type="sldNum" sz="quarter" idx="12"/>
          </p:nvPr>
        </p:nvSpPr>
        <p:spPr>
          <a:xfrm>
            <a:off x="-228600" y="6362727"/>
            <a:ext cx="685800" cy="516294"/>
          </a:xfrm>
        </p:spPr>
        <p:txBody>
          <a:bodyPr/>
          <a:lstStyle/>
          <a:p>
            <a:fld id="{6C2A79DE-5516-410A-8EF5-1C73BCB8CF2A}" type="slidenum">
              <a:rPr lang="en-US" smtClean="0"/>
              <a:pPr/>
              <a:t>3</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334000"/>
            <a:ext cx="166924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92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74638"/>
            <a:ext cx="7467600" cy="1143000"/>
          </a:xfrm>
        </p:spPr>
        <p:txBody>
          <a:bodyPr/>
          <a:lstStyle/>
          <a:p>
            <a:pPr marL="624078" indent="-514350" algn="ctr"/>
            <a:r>
              <a:rPr lang="en-US" dirty="0" smtClean="0"/>
              <a:t>CTE MCS Professional Development Modules</a:t>
            </a:r>
            <a:endParaRPr lang="en-US" dirty="0"/>
          </a:p>
        </p:txBody>
      </p:sp>
      <p:sp>
        <p:nvSpPr>
          <p:cNvPr id="2" name="Content Placeholder 1"/>
          <p:cNvSpPr>
            <a:spLocks noGrp="1"/>
          </p:cNvSpPr>
          <p:nvPr>
            <p:ph idx="1"/>
          </p:nvPr>
        </p:nvSpPr>
        <p:spPr>
          <a:xfrm>
            <a:off x="1843873" y="1676400"/>
            <a:ext cx="7315200" cy="3886200"/>
          </a:xfrm>
        </p:spPr>
        <p:txBody>
          <a:bodyPr/>
          <a:lstStyle/>
          <a:p>
            <a:pPr>
              <a:lnSpc>
                <a:spcPct val="200000"/>
              </a:lnSpc>
              <a:buSzPct val="100000"/>
            </a:pPr>
            <a:r>
              <a:rPr lang="en-US" dirty="0" smtClean="0"/>
              <a:t>Module 1: Overview</a:t>
            </a:r>
          </a:p>
          <a:p>
            <a:pPr>
              <a:lnSpc>
                <a:spcPct val="200000"/>
              </a:lnSpc>
              <a:buSzPct val="100000"/>
            </a:pPr>
            <a:r>
              <a:rPr lang="en-US" dirty="0" smtClean="0"/>
              <a:t>Module </a:t>
            </a:r>
            <a:r>
              <a:rPr lang="en-US" dirty="0" smtClean="0"/>
              <a:t>2: Content &amp; Curriculum</a:t>
            </a:r>
          </a:p>
          <a:p>
            <a:pPr>
              <a:lnSpc>
                <a:spcPct val="200000"/>
              </a:lnSpc>
              <a:buSzPct val="100000"/>
            </a:pPr>
            <a:r>
              <a:rPr lang="en-US" dirty="0" smtClean="0"/>
              <a:t>Module 3: Instruction and Strategies</a:t>
            </a:r>
          </a:p>
          <a:p>
            <a:pPr>
              <a:lnSpc>
                <a:spcPct val="200000"/>
              </a:lnSpc>
              <a:buSzPct val="100000"/>
            </a:pPr>
            <a:r>
              <a:rPr lang="en-US" dirty="0" smtClean="0"/>
              <a:t>Module 4: Resources</a:t>
            </a:r>
          </a:p>
        </p:txBody>
      </p:sp>
      <p:sp>
        <p:nvSpPr>
          <p:cNvPr id="3" name="Slide Number Placeholder 2"/>
          <p:cNvSpPr>
            <a:spLocks noGrp="1"/>
          </p:cNvSpPr>
          <p:nvPr>
            <p:ph type="sldNum" sz="quarter" idx="12"/>
          </p:nvPr>
        </p:nvSpPr>
        <p:spPr>
          <a:xfrm>
            <a:off x="-228600" y="6346961"/>
            <a:ext cx="685800" cy="516294"/>
          </a:xfrm>
        </p:spPr>
        <p:txBody>
          <a:bodyPr/>
          <a:lstStyle/>
          <a:p>
            <a:fld id="{6C2A79DE-5516-410A-8EF5-1C73BCB8CF2A}" type="slidenum">
              <a:rPr lang="en-US" smtClean="0"/>
              <a:pPr/>
              <a:t>4</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7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858000" cy="1143000"/>
          </a:xfrm>
        </p:spPr>
        <p:txBody>
          <a:bodyPr/>
          <a:lstStyle/>
          <a:p>
            <a:r>
              <a:rPr lang="en-US" dirty="0" smtClean="0"/>
              <a:t>The Trainings</a:t>
            </a:r>
            <a:endParaRPr lang="en-US" dirty="0"/>
          </a:p>
        </p:txBody>
      </p:sp>
      <p:sp>
        <p:nvSpPr>
          <p:cNvPr id="3" name="Content Placeholder 2"/>
          <p:cNvSpPr>
            <a:spLocks noGrp="1"/>
          </p:cNvSpPr>
          <p:nvPr>
            <p:ph idx="1"/>
          </p:nvPr>
        </p:nvSpPr>
        <p:spPr>
          <a:xfrm>
            <a:off x="1905000" y="1143000"/>
            <a:ext cx="6858000" cy="4114800"/>
          </a:xfrm>
        </p:spPr>
        <p:txBody>
          <a:bodyPr/>
          <a:lstStyle/>
          <a:p>
            <a:r>
              <a:rPr lang="en-US" dirty="0" smtClean="0"/>
              <a:t>Eight locations</a:t>
            </a:r>
          </a:p>
          <a:p>
            <a:r>
              <a:rPr lang="en-US" dirty="0" smtClean="0"/>
              <a:t>Trained over 500 individuals</a:t>
            </a:r>
          </a:p>
          <a:p>
            <a:r>
              <a:rPr lang="en-US" dirty="0" err="1" smtClean="0"/>
              <a:t>Expections</a:t>
            </a:r>
            <a:endParaRPr lang="en-US" dirty="0" smtClean="0"/>
          </a:p>
          <a:p>
            <a:r>
              <a:rPr lang="en-US" dirty="0" smtClean="0"/>
              <a:t>Compiled a list of the trainers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7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the Trainer Gathering</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0013" y="5029200"/>
            <a:ext cx="2014953"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CZachry\AppData\Local\Microsoft\Windows\Temporary Internet Files\Content.IE5\1PQUZFPU\MC9000788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114800"/>
            <a:ext cx="282892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Zachry\AppData\Local\Microsoft\Windows\Temporary Internet Files\Content.IE5\1CHNNPTT\MP9004358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910947"/>
            <a:ext cx="4479500" cy="44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2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304800"/>
            <a:ext cx="7239000" cy="762000"/>
          </a:xfrm>
        </p:spPr>
        <p:txBody>
          <a:bodyPr/>
          <a:lstStyle/>
          <a:p>
            <a:pPr algn="ctr"/>
            <a:r>
              <a:rPr lang="en-US" dirty="0" smtClean="0"/>
              <a:t>Target </a:t>
            </a:r>
            <a:r>
              <a:rPr lang="en-US" dirty="0" smtClean="0"/>
              <a:t>Outcomes: Module 2</a:t>
            </a:r>
            <a:endParaRPr lang="en-US" dirty="0"/>
          </a:p>
        </p:txBody>
      </p:sp>
      <p:sp>
        <p:nvSpPr>
          <p:cNvPr id="2" name="Content Placeholder 1"/>
          <p:cNvSpPr>
            <a:spLocks noGrp="1"/>
          </p:cNvSpPr>
          <p:nvPr>
            <p:ph idx="1"/>
          </p:nvPr>
        </p:nvSpPr>
        <p:spPr>
          <a:xfrm>
            <a:off x="1752600" y="1066800"/>
            <a:ext cx="7391400" cy="5638799"/>
          </a:xfrm>
        </p:spPr>
        <p:txBody>
          <a:bodyPr>
            <a:normAutofit fontScale="70000" lnSpcReduction="20000"/>
          </a:bodyPr>
          <a:lstStyle/>
          <a:p>
            <a:pPr marL="109728" indent="0">
              <a:buNone/>
            </a:pPr>
            <a:endParaRPr lang="en-US" sz="2400" i="1" dirty="0" smtClean="0"/>
          </a:p>
          <a:p>
            <a:pPr marL="109728" indent="0">
              <a:buNone/>
            </a:pPr>
            <a:endParaRPr lang="en-US" sz="1050" i="1" dirty="0" smtClean="0"/>
          </a:p>
          <a:p>
            <a:pPr marL="624078" indent="-514350">
              <a:lnSpc>
                <a:spcPct val="220000"/>
              </a:lnSpc>
              <a:buFont typeface="+mj-lt"/>
              <a:buAutoNum type="arabicPeriod"/>
            </a:pPr>
            <a:r>
              <a:rPr lang="en-US" sz="3000" dirty="0" smtClean="0"/>
              <a:t>Model </a:t>
            </a:r>
            <a:r>
              <a:rPr lang="en-US" sz="3000" dirty="0"/>
              <a:t>Curriculum </a:t>
            </a:r>
            <a:r>
              <a:rPr lang="en-US" sz="3000" dirty="0" smtClean="0"/>
              <a:t>Standards overview</a:t>
            </a:r>
          </a:p>
          <a:p>
            <a:pPr marL="624078" indent="-514350">
              <a:lnSpc>
                <a:spcPct val="220000"/>
              </a:lnSpc>
              <a:buFont typeface="+mj-lt"/>
              <a:buAutoNum type="arabicPeriod"/>
            </a:pPr>
            <a:r>
              <a:rPr lang="en-US" sz="3000" dirty="0" smtClean="0"/>
              <a:t>Standards for Career Ready Practice</a:t>
            </a:r>
            <a:endParaRPr lang="en-US" sz="3000" dirty="0"/>
          </a:p>
          <a:p>
            <a:pPr marL="624078" indent="-514350">
              <a:lnSpc>
                <a:spcPct val="220000"/>
              </a:lnSpc>
              <a:buFont typeface="+mj-lt"/>
              <a:buAutoNum type="arabicPeriod"/>
            </a:pPr>
            <a:r>
              <a:rPr lang="en-US" sz="3000" dirty="0" smtClean="0"/>
              <a:t>Knowledge </a:t>
            </a:r>
            <a:r>
              <a:rPr lang="en-US" sz="3000" dirty="0"/>
              <a:t>&amp;</a:t>
            </a:r>
            <a:r>
              <a:rPr lang="en-US" sz="3000" dirty="0" smtClean="0"/>
              <a:t> Performance Anchor Standards</a:t>
            </a:r>
          </a:p>
          <a:p>
            <a:pPr marL="624078" indent="-514350">
              <a:lnSpc>
                <a:spcPct val="220000"/>
              </a:lnSpc>
              <a:buFont typeface="+mj-lt"/>
              <a:buAutoNum type="arabicPeriod"/>
            </a:pPr>
            <a:r>
              <a:rPr lang="en-US" sz="3000" dirty="0" smtClean="0"/>
              <a:t>Pathway Standards overview and integration</a:t>
            </a:r>
          </a:p>
          <a:p>
            <a:pPr marL="624078" indent="-514350">
              <a:lnSpc>
                <a:spcPct val="220000"/>
              </a:lnSpc>
              <a:buFont typeface="+mj-lt"/>
              <a:buAutoNum type="arabicPeriod"/>
            </a:pPr>
            <a:r>
              <a:rPr lang="en-US" sz="3000" dirty="0" smtClean="0"/>
              <a:t>Integrating Common </a:t>
            </a:r>
            <a:r>
              <a:rPr lang="en-US" sz="3000" dirty="0"/>
              <a:t>Core State </a:t>
            </a:r>
            <a:r>
              <a:rPr lang="en-US" sz="3000" dirty="0" smtClean="0"/>
              <a:t>Standards</a:t>
            </a:r>
          </a:p>
          <a:p>
            <a:pPr marL="624078" indent="-514350">
              <a:lnSpc>
                <a:spcPct val="220000"/>
              </a:lnSpc>
              <a:buFont typeface="+mj-lt"/>
              <a:buAutoNum type="arabicPeriod"/>
            </a:pPr>
            <a:r>
              <a:rPr lang="en-US" sz="3000" dirty="0" smtClean="0"/>
              <a:t>Smarter Balanced Assessment Consortium</a:t>
            </a:r>
          </a:p>
          <a:p>
            <a:pPr marL="624078" indent="-514350">
              <a:lnSpc>
                <a:spcPct val="220000"/>
              </a:lnSpc>
              <a:buFont typeface="+mj-lt"/>
              <a:buAutoNum type="arabicPeriod"/>
            </a:pPr>
            <a:r>
              <a:rPr lang="en-US" sz="3000" dirty="0" smtClean="0"/>
              <a:t>Resources &amp; Next Steps</a:t>
            </a:r>
          </a:p>
          <a:p>
            <a:endParaRPr lang="en-US" dirty="0"/>
          </a:p>
        </p:txBody>
      </p:sp>
      <p:sp>
        <p:nvSpPr>
          <p:cNvPr id="3" name="Slide Number Placeholder 2"/>
          <p:cNvSpPr>
            <a:spLocks noGrp="1"/>
          </p:cNvSpPr>
          <p:nvPr>
            <p:ph type="sldNum" sz="quarter" idx="12"/>
          </p:nvPr>
        </p:nvSpPr>
        <p:spPr>
          <a:xfrm>
            <a:off x="-342900" y="6341706"/>
            <a:ext cx="685800" cy="516294"/>
          </a:xfrm>
        </p:spPr>
        <p:txBody>
          <a:bodyPr/>
          <a:lstStyle/>
          <a:p>
            <a:fld id="{6C2A79DE-5516-410A-8EF5-1C73BCB8CF2A}" type="slidenum">
              <a:rPr lang="en-US" smtClean="0">
                <a:solidFill>
                  <a:prstClr val="white"/>
                </a:solidFill>
              </a:rPr>
              <a:pPr/>
              <a:t>7</a:t>
            </a:fld>
            <a:endParaRPr lang="en-US" dirty="0">
              <a:solidFill>
                <a:prstClr val="white"/>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0016" y="5562600"/>
            <a:ext cx="1494850" cy="116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9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304800"/>
            <a:ext cx="7102366" cy="1143000"/>
          </a:xfrm>
        </p:spPr>
        <p:txBody>
          <a:bodyPr>
            <a:normAutofit fontScale="77500" lnSpcReduction="20000"/>
          </a:bodyPr>
          <a:lstStyle/>
          <a:p>
            <a:r>
              <a:rPr lang="en-US" sz="3600" b="1" dirty="0" smtClean="0"/>
              <a:t>Integrating the new </a:t>
            </a:r>
          </a:p>
          <a:p>
            <a:r>
              <a:rPr lang="en-US" sz="4100" b="1" dirty="0" smtClean="0"/>
              <a:t>CTE Model Curriculum Standards</a:t>
            </a:r>
          </a:p>
        </p:txBody>
      </p:sp>
      <p:sp>
        <p:nvSpPr>
          <p:cNvPr id="5" name="Content Placeholder 4"/>
          <p:cNvSpPr>
            <a:spLocks noGrp="1"/>
          </p:cNvSpPr>
          <p:nvPr>
            <p:ph sz="half" idx="2"/>
          </p:nvPr>
        </p:nvSpPr>
        <p:spPr>
          <a:xfrm>
            <a:off x="1676400" y="1447800"/>
            <a:ext cx="7467600" cy="5257800"/>
          </a:xfrm>
        </p:spPr>
        <p:txBody>
          <a:bodyPr>
            <a:normAutofit/>
          </a:bodyPr>
          <a:lstStyle/>
          <a:p>
            <a:pPr marL="137160" lvl="2" indent="0">
              <a:spcBef>
                <a:spcPts val="400"/>
              </a:spcBef>
              <a:buClr>
                <a:schemeClr val="accent1"/>
              </a:buClr>
              <a:buSzPct val="68000"/>
              <a:buNone/>
            </a:pPr>
            <a:r>
              <a:rPr lang="en-US" sz="2800" b="1" dirty="0" smtClean="0"/>
              <a:t>Existing courses:</a:t>
            </a:r>
          </a:p>
          <a:p>
            <a:pPr marL="877824" lvl="3" indent="-457200">
              <a:spcBef>
                <a:spcPts val="400"/>
              </a:spcBef>
              <a:buClr>
                <a:schemeClr val="accent1"/>
              </a:buClr>
              <a:buSzPct val="68000"/>
              <a:buFont typeface="Wingdings" pitchFamily="2" charset="2"/>
              <a:buChar char="q"/>
            </a:pPr>
            <a:r>
              <a:rPr lang="en-US" sz="2600" dirty="0" smtClean="0"/>
              <a:t>Identify which standards are taught in each unit.</a:t>
            </a:r>
          </a:p>
          <a:p>
            <a:pPr marL="877824" lvl="3" indent="-457200">
              <a:spcBef>
                <a:spcPts val="400"/>
              </a:spcBef>
              <a:buClr>
                <a:schemeClr val="accent1"/>
              </a:buClr>
              <a:buSzPct val="68000"/>
              <a:buFont typeface="Wingdings" pitchFamily="2" charset="2"/>
              <a:buChar char="q"/>
            </a:pPr>
            <a:r>
              <a:rPr lang="en-US" sz="2600" dirty="0" smtClean="0"/>
              <a:t>Identify to what level standards are being taught.</a:t>
            </a:r>
          </a:p>
          <a:p>
            <a:pPr marL="877824" lvl="3" indent="-457200">
              <a:spcBef>
                <a:spcPts val="400"/>
              </a:spcBef>
              <a:buClr>
                <a:schemeClr val="accent1"/>
              </a:buClr>
              <a:buSzPct val="68000"/>
              <a:buFont typeface="Wingdings" pitchFamily="2" charset="2"/>
              <a:buChar char="q"/>
            </a:pPr>
            <a:r>
              <a:rPr lang="en-US" sz="2600" dirty="0" smtClean="0"/>
              <a:t>Integrate additional standards content where appropriate.</a:t>
            </a:r>
          </a:p>
          <a:p>
            <a:pPr marL="137160" lvl="2" indent="0">
              <a:spcBef>
                <a:spcPts val="400"/>
              </a:spcBef>
              <a:buClr>
                <a:schemeClr val="accent1"/>
              </a:buClr>
              <a:buSzPct val="68000"/>
              <a:buNone/>
            </a:pPr>
            <a:r>
              <a:rPr lang="en-US" sz="2800" b="1" dirty="0" smtClean="0"/>
              <a:t>New Course Development:</a:t>
            </a:r>
          </a:p>
          <a:p>
            <a:pPr marL="877824" lvl="3" indent="-457200">
              <a:spcBef>
                <a:spcPts val="400"/>
              </a:spcBef>
              <a:buClr>
                <a:schemeClr val="accent1"/>
              </a:buClr>
              <a:buSzPct val="68000"/>
              <a:buFont typeface="Wingdings" pitchFamily="2" charset="2"/>
              <a:buChar char="q"/>
            </a:pPr>
            <a:r>
              <a:rPr lang="en-US" sz="2600" dirty="0" smtClean="0"/>
              <a:t>Backwards map standards to Key Assignments, assessments and units of study.</a:t>
            </a:r>
          </a:p>
          <a:p>
            <a:pPr marL="651510" lvl="2" indent="-514350">
              <a:spcBef>
                <a:spcPts val="400"/>
              </a:spcBef>
              <a:buClr>
                <a:schemeClr val="accent1"/>
              </a:buClr>
              <a:buSzPct val="68000"/>
              <a:buAutoNum type="alphaUcPeriod"/>
            </a:pPr>
            <a:endParaRPr lang="en-US" sz="2800" dirty="0" smtClean="0"/>
          </a:p>
        </p:txBody>
      </p:sp>
      <p:sp>
        <p:nvSpPr>
          <p:cNvPr id="9" name="Slide Number Placeholder 8"/>
          <p:cNvSpPr>
            <a:spLocks noGrp="1"/>
          </p:cNvSpPr>
          <p:nvPr>
            <p:ph type="sldNum" sz="quarter" idx="12"/>
          </p:nvPr>
        </p:nvSpPr>
        <p:spPr>
          <a:xfrm>
            <a:off x="-15766" y="6463862"/>
            <a:ext cx="609600" cy="381000"/>
          </a:xfrm>
        </p:spPr>
        <p:txBody>
          <a:bodyPr/>
          <a:lstStyle/>
          <a:p>
            <a:fld id="{E9CA74E3-9260-4F15-929A-409519D2C128}" type="slidenum">
              <a:rPr lang="en-US" sz="1600" smtClean="0">
                <a:solidFill>
                  <a:prstClr val="white"/>
                </a:solidFill>
              </a:rPr>
              <a:pPr/>
              <a:t>8</a:t>
            </a:fld>
            <a:endParaRPr lang="en-US" dirty="0">
              <a:solidFill>
                <a:prstClr val="white"/>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6870" y="5754757"/>
            <a:ext cx="137466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1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8600"/>
            <a:ext cx="7239000" cy="1143000"/>
          </a:xfrm>
        </p:spPr>
        <p:txBody>
          <a:bodyPr/>
          <a:lstStyle/>
          <a:p>
            <a:r>
              <a:rPr lang="en-US" dirty="0" smtClean="0"/>
              <a:t>Target Outcomes: Module 3</a:t>
            </a:r>
            <a:endParaRPr lang="en-US" dirty="0"/>
          </a:p>
        </p:txBody>
      </p:sp>
      <p:sp>
        <p:nvSpPr>
          <p:cNvPr id="5" name="TextBox 4"/>
          <p:cNvSpPr txBox="1"/>
          <p:nvPr/>
        </p:nvSpPr>
        <p:spPr>
          <a:xfrm>
            <a:off x="1600200" y="1371600"/>
            <a:ext cx="7239000" cy="4216539"/>
          </a:xfrm>
          <a:prstGeom prst="rect">
            <a:avLst/>
          </a:prstGeom>
          <a:noFill/>
        </p:spPr>
        <p:txBody>
          <a:bodyPr wrap="square" rtlCol="0">
            <a:spAutoFit/>
          </a:bodyPr>
          <a:lstStyle/>
          <a:p>
            <a:endParaRPr lang="en-US" sz="1200" dirty="0" smtClean="0"/>
          </a:p>
          <a:p>
            <a:pPr marL="457200" indent="-457200">
              <a:buAutoNum type="arabicPeriod"/>
            </a:pPr>
            <a:r>
              <a:rPr lang="en-US" sz="3200" dirty="0" smtClean="0"/>
              <a:t>Describe instructional shifts</a:t>
            </a:r>
          </a:p>
          <a:p>
            <a:pPr marL="457200" indent="-457200">
              <a:buAutoNum type="arabicPeriod"/>
            </a:pPr>
            <a:r>
              <a:rPr lang="en-US" sz="3200" dirty="0" smtClean="0"/>
              <a:t>Apply high-yield, research-based instructional strategies</a:t>
            </a:r>
          </a:p>
          <a:p>
            <a:pPr marL="457200" indent="-457200">
              <a:buAutoNum type="arabicPeriod"/>
            </a:pPr>
            <a:r>
              <a:rPr lang="en-US" sz="3200" dirty="0" smtClean="0"/>
              <a:t>Recognize connection of instructional practice to assessment strategies</a:t>
            </a:r>
          </a:p>
          <a:p>
            <a:pPr marL="457200" indent="-457200">
              <a:buAutoNum type="arabicPeriod"/>
            </a:pPr>
            <a:r>
              <a:rPr lang="en-US" sz="3200" dirty="0" smtClean="0"/>
              <a:t>Examine authentic assessments that increase student achievement</a:t>
            </a:r>
          </a:p>
        </p:txBody>
      </p:sp>
      <p:sp>
        <p:nvSpPr>
          <p:cNvPr id="9" name="Slide Number Placeholder 2"/>
          <p:cNvSpPr txBox="1">
            <a:spLocks/>
          </p:cNvSpPr>
          <p:nvPr/>
        </p:nvSpPr>
        <p:spPr>
          <a:xfrm>
            <a:off x="-247650" y="6341706"/>
            <a:ext cx="685800" cy="516294"/>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C2A79DE-5516-410A-8EF5-1C73BCB8CF2A}" type="slidenum">
              <a:rPr kumimoji="0" lang="en-US" sz="16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533053"/>
            <a:ext cx="137466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2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3_Blank Presentation">
  <a:themeElements>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Blank Presentation">
  <a:themeElements>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Presentation">
  <a:themeElements>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1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1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Blank Presentation">
  <a:themeElements>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lank Presentation">
  <a:themeElements>
    <a:clrScheme name="6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6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6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Blank Presentation">
  <a:themeElements>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4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Blank Presentation">
  <a:themeElements>
    <a:clrScheme name="5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5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Blank Presentation">
  <a:themeElements>
    <a:clrScheme name="7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7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7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7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Blank Presentation">
  <a:themeElements>
    <a:clrScheme name="8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8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8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8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9_Blank Presentation">
  <a:themeElements>
    <a:clrScheme name="9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9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9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9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3_Default Design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Blank Presentation">
  <a:themeElements>
    <a:clrScheme name="10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ea typeface="ＭＳ Ｐゴシック" pitchFamily="-65" charset="-128"/>
          </a:defRPr>
        </a:defPPr>
      </a:lstStyle>
    </a:lnDef>
  </a:objectDefaults>
  <a:extraClrSchemeLst>
    <a:extraClrScheme>
      <a:clrScheme name="10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0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
      <a:clrScheme name="10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1_Blank Presentation">
  <a:themeElements>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2_Blank Presentation">
  <a:themeElements>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4_Blank Presentation">
  <a:themeElements>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ank Presentation">
  <a:themeElements>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Presentation">
  <a:themeElements>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lank Presentation">
  <a:themeElements>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ank Presentation">
  <a:themeElements>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Implementing Standards for Career Readiness</Template>
  <TotalTime>592</TotalTime>
  <Words>1319</Words>
  <Application>Microsoft Office PowerPoint</Application>
  <PresentationFormat>On-screen Show (4:3)</PresentationFormat>
  <Paragraphs>178</Paragraphs>
  <Slides>24</Slides>
  <Notes>11</Notes>
  <HiddenSlides>0</HiddenSlides>
  <MMClips>0</MMClips>
  <ScaleCrop>false</ScaleCrop>
  <HeadingPairs>
    <vt:vector size="4" baseType="variant">
      <vt:variant>
        <vt:lpstr>Theme</vt:lpstr>
      </vt:variant>
      <vt:variant>
        <vt:i4>29</vt:i4>
      </vt:variant>
      <vt:variant>
        <vt:lpstr>Slide Titles</vt:lpstr>
      </vt:variant>
      <vt:variant>
        <vt:i4>24</vt:i4>
      </vt:variant>
    </vt:vector>
  </HeadingPairs>
  <TitlesOfParts>
    <vt:vector size="53" baseType="lpstr">
      <vt:lpstr>23_Blank Presentation</vt: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11_Blank Presentation</vt:lpstr>
      <vt:lpstr>10_Blank Presentation</vt:lpstr>
      <vt:lpstr>12_Blank Presentation</vt:lpstr>
      <vt:lpstr>13_Blank Presentation</vt:lpstr>
      <vt:lpstr>14_Blank Presentation</vt:lpstr>
      <vt:lpstr>Default Design</vt:lpstr>
      <vt:lpstr>15_Blank Presentation</vt:lpstr>
      <vt:lpstr>16_Blank Presentation</vt:lpstr>
      <vt:lpstr>1_Default Design</vt:lpstr>
      <vt:lpstr>17_Blank Presentation</vt:lpstr>
      <vt:lpstr>18_Blank Presentation</vt:lpstr>
      <vt:lpstr>2_Default Design</vt:lpstr>
      <vt:lpstr>19_Blank Presentation</vt:lpstr>
      <vt:lpstr>3_Default Design</vt:lpstr>
      <vt:lpstr>20_Blank Presentation</vt:lpstr>
      <vt:lpstr>21_Blank Presentation</vt:lpstr>
      <vt:lpstr>22_Blank Presentation</vt:lpstr>
      <vt:lpstr>24_Blank Presentation</vt:lpstr>
      <vt:lpstr>CTE Standards</vt:lpstr>
      <vt:lpstr>PowerPoint Presentation</vt:lpstr>
      <vt:lpstr>Shift to  Career and College Readiness</vt:lpstr>
      <vt:lpstr>CTE MCS Professional Development Modules</vt:lpstr>
      <vt:lpstr>The Trainings</vt:lpstr>
      <vt:lpstr>Train the Trainer Gathering</vt:lpstr>
      <vt:lpstr>Target Outcomes: Module 2</vt:lpstr>
      <vt:lpstr>PowerPoint Presentation</vt:lpstr>
      <vt:lpstr>Target Outcomes: Module 3</vt:lpstr>
      <vt:lpstr>Instructional Shifts</vt:lpstr>
      <vt:lpstr>PowerPoint Presentation</vt:lpstr>
      <vt:lpstr>PowerPoint Presentation</vt:lpstr>
      <vt:lpstr>Focus on Questioning Techniques </vt:lpstr>
      <vt:lpstr>Module 4</vt:lpstr>
      <vt:lpstr>What Next?</vt:lpstr>
      <vt:lpstr>A Framework?</vt:lpstr>
      <vt:lpstr>PowerPoint Presentation</vt:lpstr>
      <vt:lpstr>PowerPoint Presentation</vt:lpstr>
      <vt:lpstr>Differences</vt:lpstr>
      <vt:lpstr>Next Step Ideas</vt:lpstr>
      <vt:lpstr>Your Ideas</vt:lpstr>
      <vt:lpstr>Moving Forward</vt:lpstr>
      <vt:lpstr>Questions, Thoughts, Ideas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Zachry</dc:creator>
  <cp:lastModifiedBy>Carolyn Zachry</cp:lastModifiedBy>
  <cp:revision>10</cp:revision>
  <dcterms:created xsi:type="dcterms:W3CDTF">2014-02-25T20:35:37Z</dcterms:created>
  <dcterms:modified xsi:type="dcterms:W3CDTF">2014-02-26T20:16:44Z</dcterms:modified>
</cp:coreProperties>
</file>